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517" r:id="rId2"/>
    <p:sldId id="518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  <a:srgbClr val="CCECFF"/>
    <a:srgbClr val="008000"/>
    <a:srgbClr val="FFFF00"/>
    <a:srgbClr val="00FF00"/>
    <a:srgbClr val="FF3399"/>
    <a:srgbClr val="993300"/>
    <a:srgbClr val="663300"/>
    <a:srgbClr val="660033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6" d="100"/>
          <a:sy n="66" d="100"/>
        </p:scale>
        <p:origin x="66" y="5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2024/4/23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digipot.net/" TargetMode="External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Copyright©2024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8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4801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電動キックボードに関するマーク</a:t>
            </a:r>
          </a:p>
        </p:txBody>
      </p:sp>
      <p:grpSp>
        <p:nvGrpSpPr>
          <p:cNvPr id="438" name="グループ化 437">
            <a:extLst>
              <a:ext uri="{FF2B5EF4-FFF2-40B4-BE49-F238E27FC236}">
                <a16:creationId xmlns:a16="http://schemas.microsoft.com/office/drawing/2014/main" id="{0E2F5223-854F-B319-A750-A851A402C60F}"/>
              </a:ext>
            </a:extLst>
          </p:cNvPr>
          <p:cNvGrpSpPr/>
          <p:nvPr/>
        </p:nvGrpSpPr>
        <p:grpSpPr>
          <a:xfrm>
            <a:off x="3745302" y="3895263"/>
            <a:ext cx="2410855" cy="2359743"/>
            <a:chOff x="-4285167" y="2450732"/>
            <a:chExt cx="3000828" cy="2937208"/>
          </a:xfrm>
        </p:grpSpPr>
        <p:grpSp>
          <p:nvGrpSpPr>
            <p:cNvPr id="439" name="グループ化 438">
              <a:extLst>
                <a:ext uri="{FF2B5EF4-FFF2-40B4-BE49-F238E27FC236}">
                  <a16:creationId xmlns:a16="http://schemas.microsoft.com/office/drawing/2014/main" id="{AA729648-2852-3450-5259-E9CE7E860963}"/>
                </a:ext>
              </a:extLst>
            </p:cNvPr>
            <p:cNvGrpSpPr/>
            <p:nvPr/>
          </p:nvGrpSpPr>
          <p:grpSpPr>
            <a:xfrm>
              <a:off x="-4285167" y="2450732"/>
              <a:ext cx="3000828" cy="2937208"/>
              <a:chOff x="-2296991" y="2933839"/>
              <a:chExt cx="3000828" cy="2937208"/>
            </a:xfrm>
          </p:grpSpPr>
          <p:sp>
            <p:nvSpPr>
              <p:cNvPr id="443" name="四角形: 角を丸くする 442">
                <a:extLst>
                  <a:ext uri="{FF2B5EF4-FFF2-40B4-BE49-F238E27FC236}">
                    <a16:creationId xmlns:a16="http://schemas.microsoft.com/office/drawing/2014/main" id="{A1062500-BF81-5821-134D-07BFD720EBD2}"/>
                  </a:ext>
                </a:extLst>
              </p:cNvPr>
              <p:cNvSpPr/>
              <p:nvPr/>
            </p:nvSpPr>
            <p:spPr bwMode="auto">
              <a:xfrm>
                <a:off x="-2296991" y="2933839"/>
                <a:ext cx="3000828" cy="2937208"/>
              </a:xfrm>
              <a:prstGeom prst="roundRect">
                <a:avLst>
                  <a:gd name="adj" fmla="val 5857"/>
                </a:avLst>
              </a:prstGeom>
              <a:solidFill>
                <a:srgbClr val="00B0F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4" name="四角形: 角を丸くする 443">
                <a:extLst>
                  <a:ext uri="{FF2B5EF4-FFF2-40B4-BE49-F238E27FC236}">
                    <a16:creationId xmlns:a16="http://schemas.microsoft.com/office/drawing/2014/main" id="{95E14615-DE29-5A42-8CA5-7A25E45B61B6}"/>
                  </a:ext>
                </a:extLst>
              </p:cNvPr>
              <p:cNvSpPr/>
              <p:nvPr/>
            </p:nvSpPr>
            <p:spPr bwMode="auto">
              <a:xfrm>
                <a:off x="-2101161" y="3122762"/>
                <a:ext cx="2614796" cy="2559362"/>
              </a:xfrm>
              <a:prstGeom prst="roundRect">
                <a:avLst>
                  <a:gd name="adj" fmla="val 2884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40" name="グループ化 439">
              <a:extLst>
                <a:ext uri="{FF2B5EF4-FFF2-40B4-BE49-F238E27FC236}">
                  <a16:creationId xmlns:a16="http://schemas.microsoft.com/office/drawing/2014/main" id="{26103CAA-48A4-6914-B5B9-A5389E070631}"/>
                </a:ext>
              </a:extLst>
            </p:cNvPr>
            <p:cNvGrpSpPr/>
            <p:nvPr/>
          </p:nvGrpSpPr>
          <p:grpSpPr>
            <a:xfrm>
              <a:off x="-3937498" y="2794711"/>
              <a:ext cx="2115553" cy="2324520"/>
              <a:chOff x="1558508" y="3638499"/>
              <a:chExt cx="1445041" cy="1587777"/>
            </a:xfrm>
          </p:grpSpPr>
          <p:sp>
            <p:nvSpPr>
              <p:cNvPr id="441" name="フリーフォーム: 図形 440">
                <a:extLst>
                  <a:ext uri="{FF2B5EF4-FFF2-40B4-BE49-F238E27FC236}">
                    <a16:creationId xmlns:a16="http://schemas.microsoft.com/office/drawing/2014/main" id="{825AEFF4-2B77-03E1-C673-CAB3114DC065}"/>
                  </a:ext>
                </a:extLst>
              </p:cNvPr>
              <p:cNvSpPr/>
              <p:nvPr/>
            </p:nvSpPr>
            <p:spPr bwMode="auto">
              <a:xfrm rot="5400000">
                <a:off x="1618668" y="3828520"/>
                <a:ext cx="1324721" cy="1445041"/>
              </a:xfrm>
              <a:custGeom>
                <a:avLst/>
                <a:gdLst>
                  <a:gd name="connsiteX0" fmla="*/ 3300192 w 3903880"/>
                  <a:gd name="connsiteY0" fmla="*/ 3724601 h 4258455"/>
                  <a:gd name="connsiteX1" fmla="*/ 3301425 w 3903880"/>
                  <a:gd name="connsiteY1" fmla="*/ 3736837 h 4258455"/>
                  <a:gd name="connsiteX2" fmla="*/ 3499505 w 3903880"/>
                  <a:gd name="connsiteY2" fmla="*/ 3898277 h 4258455"/>
                  <a:gd name="connsiteX3" fmla="*/ 3701693 w 3903880"/>
                  <a:gd name="connsiteY3" fmla="*/ 3696089 h 4258455"/>
                  <a:gd name="connsiteX4" fmla="*/ 3499505 w 3903880"/>
                  <a:gd name="connsiteY4" fmla="*/ 3493901 h 4258455"/>
                  <a:gd name="connsiteX5" fmla="*/ 3356537 w 3903880"/>
                  <a:gd name="connsiteY5" fmla="*/ 3553120 h 4258455"/>
                  <a:gd name="connsiteX6" fmla="*/ 3339946 w 3903880"/>
                  <a:gd name="connsiteY6" fmla="*/ 3577728 h 4258455"/>
                  <a:gd name="connsiteX7" fmla="*/ 3527496 w 3903880"/>
                  <a:gd name="connsiteY7" fmla="*/ 3621728 h 4258455"/>
                  <a:gd name="connsiteX8" fmla="*/ 3584156 w 3903880"/>
                  <a:gd name="connsiteY8" fmla="*/ 3713121 h 4258455"/>
                  <a:gd name="connsiteX9" fmla="*/ 3584155 w 3903880"/>
                  <a:gd name="connsiteY9" fmla="*/ 3713120 h 4258455"/>
                  <a:gd name="connsiteX10" fmla="*/ 3492762 w 3903880"/>
                  <a:gd name="connsiteY10" fmla="*/ 3769779 h 4258455"/>
                  <a:gd name="connsiteX11" fmla="*/ 3297317 w 3903880"/>
                  <a:gd name="connsiteY11" fmla="*/ 562364 h 4258455"/>
                  <a:gd name="connsiteX12" fmla="*/ 3499505 w 3903880"/>
                  <a:gd name="connsiteY12" fmla="*/ 764552 h 4258455"/>
                  <a:gd name="connsiteX13" fmla="*/ 3701693 w 3903880"/>
                  <a:gd name="connsiteY13" fmla="*/ 562364 h 4258455"/>
                  <a:gd name="connsiteX14" fmla="*/ 3499505 w 3903880"/>
                  <a:gd name="connsiteY14" fmla="*/ 360176 h 4258455"/>
                  <a:gd name="connsiteX15" fmla="*/ 3297317 w 3903880"/>
                  <a:gd name="connsiteY15" fmla="*/ 562364 h 4258455"/>
                  <a:gd name="connsiteX16" fmla="*/ 3095130 w 3903880"/>
                  <a:gd name="connsiteY16" fmla="*/ 562365 h 4258455"/>
                  <a:gd name="connsiteX17" fmla="*/ 3499505 w 3903880"/>
                  <a:gd name="connsiteY17" fmla="*/ 157990 h 4258455"/>
                  <a:gd name="connsiteX18" fmla="*/ 3903880 w 3903880"/>
                  <a:gd name="connsiteY18" fmla="*/ 562365 h 4258455"/>
                  <a:gd name="connsiteX19" fmla="*/ 3499505 w 3903880"/>
                  <a:gd name="connsiteY19" fmla="*/ 966740 h 4258455"/>
                  <a:gd name="connsiteX20" fmla="*/ 3095130 w 3903880"/>
                  <a:gd name="connsiteY20" fmla="*/ 562365 h 4258455"/>
                  <a:gd name="connsiteX21" fmla="*/ 0 w 3903880"/>
                  <a:gd name="connsiteY21" fmla="*/ 3334291 h 4258455"/>
                  <a:gd name="connsiteX22" fmla="*/ 0 w 3903880"/>
                  <a:gd name="connsiteY22" fmla="*/ 3275331 h 4258455"/>
                  <a:gd name="connsiteX23" fmla="*/ 451549 w 3903880"/>
                  <a:gd name="connsiteY23" fmla="*/ 3275331 h 4258455"/>
                  <a:gd name="connsiteX24" fmla="*/ 451549 w 3903880"/>
                  <a:gd name="connsiteY24" fmla="*/ 3292150 h 4258455"/>
                  <a:gd name="connsiteX25" fmla="*/ 737253 w 3903880"/>
                  <a:gd name="connsiteY25" fmla="*/ 3207334 h 4258455"/>
                  <a:gd name="connsiteX26" fmla="*/ 726214 w 3903880"/>
                  <a:gd name="connsiteY26" fmla="*/ 3200912 h 4258455"/>
                  <a:gd name="connsiteX27" fmla="*/ 712243 w 3903880"/>
                  <a:gd name="connsiteY27" fmla="*/ 3172605 h 4258455"/>
                  <a:gd name="connsiteX28" fmla="*/ 712930 w 3903880"/>
                  <a:gd name="connsiteY28" fmla="*/ 3150622 h 4258455"/>
                  <a:gd name="connsiteX29" fmla="*/ 763531 w 3903880"/>
                  <a:gd name="connsiteY29" fmla="*/ 2934933 h 4258455"/>
                  <a:gd name="connsiteX30" fmla="*/ 830104 w 3903880"/>
                  <a:gd name="connsiteY30" fmla="*/ 2893661 h 4258455"/>
                  <a:gd name="connsiteX31" fmla="*/ 947814 w 3903880"/>
                  <a:gd name="connsiteY31" fmla="*/ 2921276 h 4258455"/>
                  <a:gd name="connsiteX32" fmla="*/ 1051085 w 3903880"/>
                  <a:gd name="connsiteY32" fmla="*/ 2995492 h 4258455"/>
                  <a:gd name="connsiteX33" fmla="*/ 1069946 w 3903880"/>
                  <a:gd name="connsiteY33" fmla="*/ 3045181 h 4258455"/>
                  <a:gd name="connsiteX34" fmla="*/ 2418632 w 3903880"/>
                  <a:gd name="connsiteY34" fmla="*/ 3361586 h 4258455"/>
                  <a:gd name="connsiteX35" fmla="*/ 3320155 w 3903880"/>
                  <a:gd name="connsiteY35" fmla="*/ 2637966 h 4258455"/>
                  <a:gd name="connsiteX36" fmla="*/ 3320155 w 3903880"/>
                  <a:gd name="connsiteY36" fmla="*/ 1092813 h 4258455"/>
                  <a:gd name="connsiteX37" fmla="*/ 3280607 w 3903880"/>
                  <a:gd name="connsiteY37" fmla="*/ 1080536 h 4258455"/>
                  <a:gd name="connsiteX38" fmla="*/ 2937140 w 3903880"/>
                  <a:gd name="connsiteY38" fmla="*/ 562365 h 4258455"/>
                  <a:gd name="connsiteX39" fmla="*/ 3499505 w 3903880"/>
                  <a:gd name="connsiteY39" fmla="*/ 0 h 4258455"/>
                  <a:gd name="connsiteX40" fmla="*/ 3548726 w 3903880"/>
                  <a:gd name="connsiteY40" fmla="*/ 4962 h 4258455"/>
                  <a:gd name="connsiteX41" fmla="*/ 3548726 w 3903880"/>
                  <a:gd name="connsiteY41" fmla="*/ 88046 h 4258455"/>
                  <a:gd name="connsiteX42" fmla="*/ 3499505 w 3903880"/>
                  <a:gd name="connsiteY42" fmla="*/ 83084 h 4258455"/>
                  <a:gd name="connsiteX43" fmla="*/ 3020224 w 3903880"/>
                  <a:gd name="connsiteY43" fmla="*/ 562365 h 4258455"/>
                  <a:gd name="connsiteX44" fmla="*/ 3499505 w 3903880"/>
                  <a:gd name="connsiteY44" fmla="*/ 1041646 h 4258455"/>
                  <a:gd name="connsiteX45" fmla="*/ 3548726 w 3903880"/>
                  <a:gd name="connsiteY45" fmla="*/ 1036684 h 4258455"/>
                  <a:gd name="connsiteX46" fmla="*/ 3548726 w 3903880"/>
                  <a:gd name="connsiteY46" fmla="*/ 1119768 h 4258455"/>
                  <a:gd name="connsiteX47" fmla="*/ 3548725 w 3903880"/>
                  <a:gd name="connsiteY47" fmla="*/ 1119768 h 4258455"/>
                  <a:gd name="connsiteX48" fmla="*/ 3548725 w 3903880"/>
                  <a:gd name="connsiteY48" fmla="*/ 2928799 h 4258455"/>
                  <a:gd name="connsiteX49" fmla="*/ 3434440 w 3903880"/>
                  <a:gd name="connsiteY49" fmla="*/ 3043084 h 4258455"/>
                  <a:gd name="connsiteX50" fmla="*/ 3329136 w 3903880"/>
                  <a:gd name="connsiteY50" fmla="*/ 2973284 h 4258455"/>
                  <a:gd name="connsiteX51" fmla="*/ 3321654 w 3903880"/>
                  <a:gd name="connsiteY51" fmla="*/ 2936228 h 4258455"/>
                  <a:gd name="connsiteX52" fmla="*/ 2707338 w 3903880"/>
                  <a:gd name="connsiteY52" fmla="*/ 3429317 h 4258455"/>
                  <a:gd name="connsiteX53" fmla="*/ 2976587 w 3903880"/>
                  <a:gd name="connsiteY53" fmla="*/ 3492483 h 4258455"/>
                  <a:gd name="connsiteX54" fmla="*/ 2981334 w 3903880"/>
                  <a:gd name="connsiteY54" fmla="*/ 3477192 h 4258455"/>
                  <a:gd name="connsiteX55" fmla="*/ 3499505 w 3903880"/>
                  <a:gd name="connsiteY55" fmla="*/ 3133725 h 4258455"/>
                  <a:gd name="connsiteX56" fmla="*/ 3548726 w 3903880"/>
                  <a:gd name="connsiteY56" fmla="*/ 3138687 h 4258455"/>
                  <a:gd name="connsiteX57" fmla="*/ 3548726 w 3903880"/>
                  <a:gd name="connsiteY57" fmla="*/ 3221771 h 4258455"/>
                  <a:gd name="connsiteX58" fmla="*/ 3499505 w 3903880"/>
                  <a:gd name="connsiteY58" fmla="*/ 3216809 h 4258455"/>
                  <a:gd name="connsiteX59" fmla="*/ 3057888 w 3903880"/>
                  <a:gd name="connsiteY59" fmla="*/ 3509532 h 4258455"/>
                  <a:gd name="connsiteX60" fmla="*/ 3057303 w 3903880"/>
                  <a:gd name="connsiteY60" fmla="*/ 3511419 h 4258455"/>
                  <a:gd name="connsiteX61" fmla="*/ 3132175 w 3903880"/>
                  <a:gd name="connsiteY61" fmla="*/ 3528985 h 4258455"/>
                  <a:gd name="connsiteX62" fmla="*/ 3164191 w 3903880"/>
                  <a:gd name="connsiteY62" fmla="*/ 3470000 h 4258455"/>
                  <a:gd name="connsiteX63" fmla="*/ 3499505 w 3903880"/>
                  <a:gd name="connsiteY63" fmla="*/ 3291715 h 4258455"/>
                  <a:gd name="connsiteX64" fmla="*/ 3903880 w 3903880"/>
                  <a:gd name="connsiteY64" fmla="*/ 3696090 h 4258455"/>
                  <a:gd name="connsiteX65" fmla="*/ 3499505 w 3903880"/>
                  <a:gd name="connsiteY65" fmla="*/ 4100465 h 4258455"/>
                  <a:gd name="connsiteX66" fmla="*/ 3095130 w 3903880"/>
                  <a:gd name="connsiteY66" fmla="*/ 3696090 h 4258455"/>
                  <a:gd name="connsiteX67" fmla="*/ 3097060 w 3903880"/>
                  <a:gd name="connsiteY67" fmla="*/ 3676946 h 4258455"/>
                  <a:gd name="connsiteX68" fmla="*/ 3023885 w 3903880"/>
                  <a:gd name="connsiteY68" fmla="*/ 3659779 h 4258455"/>
                  <a:gd name="connsiteX69" fmla="*/ 3020224 w 3903880"/>
                  <a:gd name="connsiteY69" fmla="*/ 3696090 h 4258455"/>
                  <a:gd name="connsiteX70" fmla="*/ 3499505 w 3903880"/>
                  <a:gd name="connsiteY70" fmla="*/ 4175371 h 4258455"/>
                  <a:gd name="connsiteX71" fmla="*/ 3548726 w 3903880"/>
                  <a:gd name="connsiteY71" fmla="*/ 4170409 h 4258455"/>
                  <a:gd name="connsiteX72" fmla="*/ 3548726 w 3903880"/>
                  <a:gd name="connsiteY72" fmla="*/ 4253493 h 4258455"/>
                  <a:gd name="connsiteX73" fmla="*/ 3499505 w 3903880"/>
                  <a:gd name="connsiteY73" fmla="*/ 4258455 h 4258455"/>
                  <a:gd name="connsiteX74" fmla="*/ 2937140 w 3903880"/>
                  <a:gd name="connsiteY74" fmla="*/ 3696090 h 4258455"/>
                  <a:gd name="connsiteX75" fmla="*/ 2942720 w 3903880"/>
                  <a:gd name="connsiteY75" fmla="*/ 3640738 h 4258455"/>
                  <a:gd name="connsiteX76" fmla="*/ 1031785 w 3903880"/>
                  <a:gd name="connsiteY76" fmla="*/ 3192428 h 4258455"/>
                  <a:gd name="connsiteX77" fmla="*/ 997414 w 3903880"/>
                  <a:gd name="connsiteY77" fmla="*/ 3224264 h 4258455"/>
                  <a:gd name="connsiteX78" fmla="*/ 871912 w 3903880"/>
                  <a:gd name="connsiteY78" fmla="*/ 3244810 h 4258455"/>
                  <a:gd name="connsiteX79" fmla="*/ 810245 w 3903880"/>
                  <a:gd name="connsiteY79" fmla="*/ 3230342 h 4258455"/>
                  <a:gd name="connsiteX80" fmla="*/ 450351 w 3903880"/>
                  <a:gd name="connsiteY80" fmla="*/ 3337183 h 4258455"/>
                  <a:gd name="connsiteX81" fmla="*/ 434280 w 3903880"/>
                  <a:gd name="connsiteY81" fmla="*/ 3375982 h 4258455"/>
                  <a:gd name="connsiteX82" fmla="*/ 392589 w 3903880"/>
                  <a:gd name="connsiteY82" fmla="*/ 3393251 h 4258455"/>
                  <a:gd name="connsiteX83" fmla="*/ 58960 w 3903880"/>
                  <a:gd name="connsiteY83" fmla="*/ 3393251 h 4258455"/>
                  <a:gd name="connsiteX84" fmla="*/ 0 w 3903880"/>
                  <a:gd name="connsiteY84" fmla="*/ 3334291 h 4258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</a:cxnLst>
                <a:rect l="l" t="t" r="r" b="b"/>
                <a:pathLst>
                  <a:path w="3903880" h="4258455">
                    <a:moveTo>
                      <a:pt x="3300192" y="3724601"/>
                    </a:moveTo>
                    <a:lnTo>
                      <a:pt x="3301425" y="3736837"/>
                    </a:lnTo>
                    <a:cubicBezTo>
                      <a:pt x="3320278" y="3828970"/>
                      <a:pt x="3401798" y="3898277"/>
                      <a:pt x="3499505" y="3898277"/>
                    </a:cubicBezTo>
                    <a:cubicBezTo>
                      <a:pt x="3611170" y="3898277"/>
                      <a:pt x="3701693" y="3807754"/>
                      <a:pt x="3701693" y="3696089"/>
                    </a:cubicBezTo>
                    <a:cubicBezTo>
                      <a:pt x="3701693" y="3584424"/>
                      <a:pt x="3611170" y="3493901"/>
                      <a:pt x="3499505" y="3493901"/>
                    </a:cubicBezTo>
                    <a:cubicBezTo>
                      <a:pt x="3443673" y="3493901"/>
                      <a:pt x="3393126" y="3516532"/>
                      <a:pt x="3356537" y="3553120"/>
                    </a:cubicBezTo>
                    <a:lnTo>
                      <a:pt x="3339946" y="3577728"/>
                    </a:lnTo>
                    <a:lnTo>
                      <a:pt x="3527496" y="3621728"/>
                    </a:lnTo>
                    <a:cubicBezTo>
                      <a:pt x="3568380" y="3631319"/>
                      <a:pt x="3593746" y="3672237"/>
                      <a:pt x="3584156" y="3713121"/>
                    </a:cubicBezTo>
                    <a:lnTo>
                      <a:pt x="3584155" y="3713120"/>
                    </a:lnTo>
                    <a:cubicBezTo>
                      <a:pt x="3574563" y="3754004"/>
                      <a:pt x="3533645" y="3779371"/>
                      <a:pt x="3492762" y="3769779"/>
                    </a:cubicBezTo>
                    <a:close/>
                    <a:moveTo>
                      <a:pt x="3297317" y="562364"/>
                    </a:moveTo>
                    <a:cubicBezTo>
                      <a:pt x="3297317" y="674029"/>
                      <a:pt x="3387840" y="764552"/>
                      <a:pt x="3499505" y="764552"/>
                    </a:cubicBezTo>
                    <a:cubicBezTo>
                      <a:pt x="3611170" y="764552"/>
                      <a:pt x="3701693" y="674029"/>
                      <a:pt x="3701693" y="562364"/>
                    </a:cubicBezTo>
                    <a:cubicBezTo>
                      <a:pt x="3701693" y="450699"/>
                      <a:pt x="3611170" y="360176"/>
                      <a:pt x="3499505" y="360176"/>
                    </a:cubicBezTo>
                    <a:cubicBezTo>
                      <a:pt x="3387840" y="360176"/>
                      <a:pt x="3297317" y="450699"/>
                      <a:pt x="3297317" y="562364"/>
                    </a:cubicBezTo>
                    <a:close/>
                    <a:moveTo>
                      <a:pt x="3095130" y="562365"/>
                    </a:moveTo>
                    <a:cubicBezTo>
                      <a:pt x="3095130" y="339035"/>
                      <a:pt x="3276175" y="157990"/>
                      <a:pt x="3499505" y="157990"/>
                    </a:cubicBezTo>
                    <a:cubicBezTo>
                      <a:pt x="3722835" y="157990"/>
                      <a:pt x="3903880" y="339035"/>
                      <a:pt x="3903880" y="562365"/>
                    </a:cubicBezTo>
                    <a:cubicBezTo>
                      <a:pt x="3903880" y="785695"/>
                      <a:pt x="3722835" y="966740"/>
                      <a:pt x="3499505" y="966740"/>
                    </a:cubicBezTo>
                    <a:cubicBezTo>
                      <a:pt x="3276175" y="966740"/>
                      <a:pt x="3095130" y="785695"/>
                      <a:pt x="3095130" y="562365"/>
                    </a:cubicBezTo>
                    <a:close/>
                    <a:moveTo>
                      <a:pt x="0" y="3334291"/>
                    </a:moveTo>
                    <a:lnTo>
                      <a:pt x="0" y="3275331"/>
                    </a:lnTo>
                    <a:lnTo>
                      <a:pt x="451549" y="3275331"/>
                    </a:lnTo>
                    <a:lnTo>
                      <a:pt x="451549" y="3292150"/>
                    </a:lnTo>
                    <a:lnTo>
                      <a:pt x="737253" y="3207334"/>
                    </a:lnTo>
                    <a:lnTo>
                      <a:pt x="726214" y="3200912"/>
                    </a:lnTo>
                    <a:cubicBezTo>
                      <a:pt x="718972" y="3193079"/>
                      <a:pt x="714066" y="3183242"/>
                      <a:pt x="712243" y="3172605"/>
                    </a:cubicBezTo>
                    <a:cubicBezTo>
                      <a:pt x="711028" y="3165513"/>
                      <a:pt x="711184" y="3158067"/>
                      <a:pt x="712930" y="3150622"/>
                    </a:cubicBezTo>
                    <a:lnTo>
                      <a:pt x="763531" y="2934933"/>
                    </a:lnTo>
                    <a:cubicBezTo>
                      <a:pt x="770518" y="2905153"/>
                      <a:pt x="800324" y="2886674"/>
                      <a:pt x="830104" y="2893661"/>
                    </a:cubicBezTo>
                    <a:lnTo>
                      <a:pt x="947814" y="2921276"/>
                    </a:lnTo>
                    <a:cubicBezTo>
                      <a:pt x="992485" y="2931755"/>
                      <a:pt x="1028679" y="2959350"/>
                      <a:pt x="1051085" y="2995492"/>
                    </a:cubicBezTo>
                    <a:lnTo>
                      <a:pt x="1069946" y="3045181"/>
                    </a:lnTo>
                    <a:lnTo>
                      <a:pt x="2418632" y="3361586"/>
                    </a:lnTo>
                    <a:lnTo>
                      <a:pt x="3320155" y="2637966"/>
                    </a:lnTo>
                    <a:lnTo>
                      <a:pt x="3320155" y="1092813"/>
                    </a:lnTo>
                    <a:lnTo>
                      <a:pt x="3280607" y="1080536"/>
                    </a:lnTo>
                    <a:cubicBezTo>
                      <a:pt x="3078766" y="995165"/>
                      <a:pt x="2937140" y="795304"/>
                      <a:pt x="2937140" y="562365"/>
                    </a:cubicBezTo>
                    <a:cubicBezTo>
                      <a:pt x="2937140" y="251779"/>
                      <a:pt x="3188919" y="0"/>
                      <a:pt x="3499505" y="0"/>
                    </a:cubicBezTo>
                    <a:lnTo>
                      <a:pt x="3548726" y="4962"/>
                    </a:lnTo>
                    <a:lnTo>
                      <a:pt x="3548726" y="88046"/>
                    </a:lnTo>
                    <a:lnTo>
                      <a:pt x="3499505" y="83084"/>
                    </a:lnTo>
                    <a:cubicBezTo>
                      <a:pt x="3234805" y="83084"/>
                      <a:pt x="3020224" y="297665"/>
                      <a:pt x="3020224" y="562365"/>
                    </a:cubicBezTo>
                    <a:cubicBezTo>
                      <a:pt x="3020224" y="827065"/>
                      <a:pt x="3234805" y="1041646"/>
                      <a:pt x="3499505" y="1041646"/>
                    </a:cubicBezTo>
                    <a:lnTo>
                      <a:pt x="3548726" y="1036684"/>
                    </a:lnTo>
                    <a:lnTo>
                      <a:pt x="3548726" y="1119768"/>
                    </a:lnTo>
                    <a:lnTo>
                      <a:pt x="3548725" y="1119768"/>
                    </a:lnTo>
                    <a:lnTo>
                      <a:pt x="3548725" y="2928799"/>
                    </a:lnTo>
                    <a:cubicBezTo>
                      <a:pt x="3548725" y="2991917"/>
                      <a:pt x="3497558" y="3043084"/>
                      <a:pt x="3434440" y="3043084"/>
                    </a:cubicBezTo>
                    <a:cubicBezTo>
                      <a:pt x="3387101" y="3043084"/>
                      <a:pt x="3346486" y="3014303"/>
                      <a:pt x="3329136" y="2973284"/>
                    </a:cubicBezTo>
                    <a:lnTo>
                      <a:pt x="3321654" y="2936228"/>
                    </a:lnTo>
                    <a:lnTo>
                      <a:pt x="2707338" y="3429317"/>
                    </a:lnTo>
                    <a:lnTo>
                      <a:pt x="2976587" y="3492483"/>
                    </a:lnTo>
                    <a:lnTo>
                      <a:pt x="2981334" y="3477192"/>
                    </a:lnTo>
                    <a:cubicBezTo>
                      <a:pt x="3066705" y="3275351"/>
                      <a:pt x="3266566" y="3133725"/>
                      <a:pt x="3499505" y="3133725"/>
                    </a:cubicBezTo>
                    <a:lnTo>
                      <a:pt x="3548726" y="3138687"/>
                    </a:lnTo>
                    <a:lnTo>
                      <a:pt x="3548726" y="3221771"/>
                    </a:lnTo>
                    <a:lnTo>
                      <a:pt x="3499505" y="3216809"/>
                    </a:lnTo>
                    <a:cubicBezTo>
                      <a:pt x="3300980" y="3216809"/>
                      <a:pt x="3130647" y="3337511"/>
                      <a:pt x="3057888" y="3509532"/>
                    </a:cubicBezTo>
                    <a:lnTo>
                      <a:pt x="3057303" y="3511419"/>
                    </a:lnTo>
                    <a:lnTo>
                      <a:pt x="3132175" y="3528985"/>
                    </a:lnTo>
                    <a:lnTo>
                      <a:pt x="3164191" y="3470000"/>
                    </a:lnTo>
                    <a:cubicBezTo>
                      <a:pt x="3236860" y="3362436"/>
                      <a:pt x="3359924" y="3291715"/>
                      <a:pt x="3499505" y="3291715"/>
                    </a:cubicBezTo>
                    <a:cubicBezTo>
                      <a:pt x="3722835" y="3291715"/>
                      <a:pt x="3903880" y="3472760"/>
                      <a:pt x="3903880" y="3696090"/>
                    </a:cubicBezTo>
                    <a:cubicBezTo>
                      <a:pt x="3903880" y="3919420"/>
                      <a:pt x="3722835" y="4100465"/>
                      <a:pt x="3499505" y="4100465"/>
                    </a:cubicBezTo>
                    <a:cubicBezTo>
                      <a:pt x="3276175" y="4100465"/>
                      <a:pt x="3095130" y="3919420"/>
                      <a:pt x="3095130" y="3696090"/>
                    </a:cubicBezTo>
                    <a:lnTo>
                      <a:pt x="3097060" y="3676946"/>
                    </a:lnTo>
                    <a:lnTo>
                      <a:pt x="3023885" y="3659779"/>
                    </a:lnTo>
                    <a:lnTo>
                      <a:pt x="3020224" y="3696090"/>
                    </a:lnTo>
                    <a:cubicBezTo>
                      <a:pt x="3020224" y="3960790"/>
                      <a:pt x="3234805" y="4175371"/>
                      <a:pt x="3499505" y="4175371"/>
                    </a:cubicBezTo>
                    <a:lnTo>
                      <a:pt x="3548726" y="4170409"/>
                    </a:lnTo>
                    <a:lnTo>
                      <a:pt x="3548726" y="4253493"/>
                    </a:lnTo>
                    <a:lnTo>
                      <a:pt x="3499505" y="4258455"/>
                    </a:lnTo>
                    <a:cubicBezTo>
                      <a:pt x="3188919" y="4258455"/>
                      <a:pt x="2937140" y="4006676"/>
                      <a:pt x="2937140" y="3696090"/>
                    </a:cubicBezTo>
                    <a:lnTo>
                      <a:pt x="2942720" y="3640738"/>
                    </a:lnTo>
                    <a:lnTo>
                      <a:pt x="1031785" y="3192428"/>
                    </a:lnTo>
                    <a:lnTo>
                      <a:pt x="997414" y="3224264"/>
                    </a:lnTo>
                    <a:cubicBezTo>
                      <a:pt x="961273" y="3246671"/>
                      <a:pt x="916583" y="3255289"/>
                      <a:pt x="871912" y="3244810"/>
                    </a:cubicBezTo>
                    <a:lnTo>
                      <a:pt x="810245" y="3230342"/>
                    </a:lnTo>
                    <a:lnTo>
                      <a:pt x="450351" y="3337183"/>
                    </a:lnTo>
                    <a:lnTo>
                      <a:pt x="434280" y="3375982"/>
                    </a:lnTo>
                    <a:cubicBezTo>
                      <a:pt x="423611" y="3386652"/>
                      <a:pt x="408871" y="3393251"/>
                      <a:pt x="392589" y="3393251"/>
                    </a:cubicBezTo>
                    <a:lnTo>
                      <a:pt x="58960" y="3393251"/>
                    </a:lnTo>
                    <a:cubicBezTo>
                      <a:pt x="26397" y="3393251"/>
                      <a:pt x="0" y="3366854"/>
                      <a:pt x="0" y="3334291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42" name="フリーフォーム: 図形 441">
                <a:extLst>
                  <a:ext uri="{FF2B5EF4-FFF2-40B4-BE49-F238E27FC236}">
                    <a16:creationId xmlns:a16="http://schemas.microsoft.com/office/drawing/2014/main" id="{5FE8F862-C73D-3D7C-6DE9-233F7EF39977}"/>
                  </a:ext>
                </a:extLst>
              </p:cNvPr>
              <p:cNvSpPr/>
              <p:nvPr/>
            </p:nvSpPr>
            <p:spPr bwMode="auto">
              <a:xfrm>
                <a:off x="1812965" y="3638499"/>
                <a:ext cx="887331" cy="1587777"/>
              </a:xfrm>
              <a:custGeom>
                <a:avLst/>
                <a:gdLst>
                  <a:gd name="connsiteX0" fmla="*/ 469543 w 887331"/>
                  <a:gd name="connsiteY0" fmla="*/ 0 h 1587777"/>
                  <a:gd name="connsiteX1" fmla="*/ 737960 w 887331"/>
                  <a:gd name="connsiteY1" fmla="*/ 309482 h 1587777"/>
                  <a:gd name="connsiteX2" fmla="*/ 574023 w 887331"/>
                  <a:gd name="connsiteY2" fmla="*/ 594644 h 1587777"/>
                  <a:gd name="connsiteX3" fmla="*/ 508974 w 887331"/>
                  <a:gd name="connsiteY3" fmla="*/ 609786 h 1587777"/>
                  <a:gd name="connsiteX4" fmla="*/ 512449 w 887331"/>
                  <a:gd name="connsiteY4" fmla="*/ 640891 h 1587777"/>
                  <a:gd name="connsiteX5" fmla="*/ 541047 w 887331"/>
                  <a:gd name="connsiteY5" fmla="*/ 649224 h 1587777"/>
                  <a:gd name="connsiteX6" fmla="*/ 625540 w 887331"/>
                  <a:gd name="connsiteY6" fmla="*/ 749036 h 1587777"/>
                  <a:gd name="connsiteX7" fmla="*/ 709546 w 887331"/>
                  <a:gd name="connsiteY7" fmla="*/ 1062556 h 1587777"/>
                  <a:gd name="connsiteX8" fmla="*/ 713353 w 887331"/>
                  <a:gd name="connsiteY8" fmla="*/ 1123305 h 1587777"/>
                  <a:gd name="connsiteX9" fmla="*/ 695773 w 887331"/>
                  <a:gd name="connsiteY9" fmla="*/ 1174395 h 1587777"/>
                  <a:gd name="connsiteX10" fmla="*/ 785738 w 887331"/>
                  <a:gd name="connsiteY10" fmla="*/ 1389907 h 1587777"/>
                  <a:gd name="connsiteX11" fmla="*/ 887331 w 887331"/>
                  <a:gd name="connsiteY11" fmla="*/ 1518693 h 1587777"/>
                  <a:gd name="connsiteX12" fmla="*/ 806151 w 887331"/>
                  <a:gd name="connsiteY12" fmla="*/ 1562264 h 1587777"/>
                  <a:gd name="connsiteX13" fmla="*/ 682692 w 887331"/>
                  <a:gd name="connsiteY13" fmla="*/ 1451793 h 1587777"/>
                  <a:gd name="connsiteX14" fmla="*/ 682491 w 887331"/>
                  <a:gd name="connsiteY14" fmla="*/ 1451901 h 1587777"/>
                  <a:gd name="connsiteX15" fmla="*/ 682014 w 887331"/>
                  <a:gd name="connsiteY15" fmla="*/ 1451187 h 1587777"/>
                  <a:gd name="connsiteX16" fmla="*/ 680755 w 887331"/>
                  <a:gd name="connsiteY16" fmla="*/ 1450060 h 1587777"/>
                  <a:gd name="connsiteX17" fmla="*/ 681065 w 887331"/>
                  <a:gd name="connsiteY17" fmla="*/ 1449769 h 1587777"/>
                  <a:gd name="connsiteX18" fmla="*/ 553827 w 887331"/>
                  <a:gd name="connsiteY18" fmla="*/ 1259619 h 1587777"/>
                  <a:gd name="connsiteX19" fmla="*/ 426978 w 887331"/>
                  <a:gd name="connsiteY19" fmla="*/ 1437028 h 1587777"/>
                  <a:gd name="connsiteX20" fmla="*/ 372244 w 887331"/>
                  <a:gd name="connsiteY20" fmla="*/ 1587776 h 1587777"/>
                  <a:gd name="connsiteX21" fmla="*/ 283655 w 887331"/>
                  <a:gd name="connsiteY21" fmla="*/ 1587777 h 1587777"/>
                  <a:gd name="connsiteX22" fmla="*/ 320103 w 887331"/>
                  <a:gd name="connsiteY22" fmla="*/ 1382018 h 1587777"/>
                  <a:gd name="connsiteX23" fmla="*/ 319906 w 887331"/>
                  <a:gd name="connsiteY23" fmla="*/ 1381905 h 1587777"/>
                  <a:gd name="connsiteX24" fmla="*/ 320261 w 887331"/>
                  <a:gd name="connsiteY24" fmla="*/ 1381122 h 1587777"/>
                  <a:gd name="connsiteX25" fmla="*/ 320556 w 887331"/>
                  <a:gd name="connsiteY25" fmla="*/ 1379459 h 1587777"/>
                  <a:gd name="connsiteX26" fmla="*/ 320966 w 887331"/>
                  <a:gd name="connsiteY26" fmla="*/ 1379569 h 1587777"/>
                  <a:gd name="connsiteX27" fmla="*/ 421537 w 887331"/>
                  <a:gd name="connsiteY27" fmla="*/ 1158220 h 1587777"/>
                  <a:gd name="connsiteX28" fmla="*/ 413431 w 887331"/>
                  <a:gd name="connsiteY28" fmla="*/ 1141899 h 1587777"/>
                  <a:gd name="connsiteX29" fmla="*/ 346609 w 887331"/>
                  <a:gd name="connsiteY29" fmla="*/ 892516 h 1587777"/>
                  <a:gd name="connsiteX30" fmla="*/ 299654 w 887331"/>
                  <a:gd name="connsiteY30" fmla="*/ 949960 h 1587777"/>
                  <a:gd name="connsiteX31" fmla="*/ 286451 w 887331"/>
                  <a:gd name="connsiteY31" fmla="*/ 957050 h 1587777"/>
                  <a:gd name="connsiteX32" fmla="*/ 280755 w 887331"/>
                  <a:gd name="connsiteY32" fmla="*/ 966252 h 1587777"/>
                  <a:gd name="connsiteX33" fmla="*/ 237724 w 887331"/>
                  <a:gd name="connsiteY33" fmla="*/ 976374 h 1587777"/>
                  <a:gd name="connsiteX34" fmla="*/ 47709 w 887331"/>
                  <a:gd name="connsiteY34" fmla="*/ 945386 h 1587777"/>
                  <a:gd name="connsiteX35" fmla="*/ 10123 w 887331"/>
                  <a:gd name="connsiteY35" fmla="*/ 922116 h 1587777"/>
                  <a:gd name="connsiteX36" fmla="*/ 0 w 887331"/>
                  <a:gd name="connsiteY36" fmla="*/ 879085 h 1587777"/>
                  <a:gd name="connsiteX37" fmla="*/ 23270 w 887331"/>
                  <a:gd name="connsiteY37" fmla="*/ 841499 h 1587777"/>
                  <a:gd name="connsiteX38" fmla="*/ 66302 w 887331"/>
                  <a:gd name="connsiteY38" fmla="*/ 831377 h 1587777"/>
                  <a:gd name="connsiteX39" fmla="*/ 226088 w 887331"/>
                  <a:gd name="connsiteY39" fmla="*/ 857435 h 1587777"/>
                  <a:gd name="connsiteX40" fmla="*/ 332058 w 887331"/>
                  <a:gd name="connsiteY40" fmla="*/ 727791 h 1587777"/>
                  <a:gd name="connsiteX41" fmla="*/ 341445 w 887331"/>
                  <a:gd name="connsiteY41" fmla="*/ 721519 h 1587777"/>
                  <a:gd name="connsiteX42" fmla="*/ 352690 w 887331"/>
                  <a:gd name="connsiteY42" fmla="*/ 699694 h 1587777"/>
                  <a:gd name="connsiteX43" fmla="*/ 383296 w 887331"/>
                  <a:gd name="connsiteY43" fmla="*/ 667727 h 1587777"/>
                  <a:gd name="connsiteX44" fmla="*/ 401677 w 887331"/>
                  <a:gd name="connsiteY44" fmla="*/ 658597 h 1587777"/>
                  <a:gd name="connsiteX45" fmla="*/ 407713 w 887331"/>
                  <a:gd name="connsiteY45" fmla="*/ 604572 h 1587777"/>
                  <a:gd name="connsiteX46" fmla="*/ 365063 w 887331"/>
                  <a:gd name="connsiteY46" fmla="*/ 594644 h 1587777"/>
                  <a:gd name="connsiteX47" fmla="*/ 201126 w 887331"/>
                  <a:gd name="connsiteY47" fmla="*/ 309482 h 1587777"/>
                  <a:gd name="connsiteX48" fmla="*/ 469543 w 887331"/>
                  <a:gd name="connsiteY48" fmla="*/ 0 h 15877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887331" h="1587777">
                    <a:moveTo>
                      <a:pt x="469543" y="0"/>
                    </a:moveTo>
                    <a:cubicBezTo>
                      <a:pt x="617786" y="0"/>
                      <a:pt x="737960" y="138560"/>
                      <a:pt x="737960" y="309482"/>
                    </a:cubicBezTo>
                    <a:cubicBezTo>
                      <a:pt x="737960" y="437674"/>
                      <a:pt x="670362" y="547662"/>
                      <a:pt x="574023" y="594644"/>
                    </a:cubicBezTo>
                    <a:lnTo>
                      <a:pt x="508974" y="609786"/>
                    </a:lnTo>
                    <a:lnTo>
                      <a:pt x="512449" y="640891"/>
                    </a:lnTo>
                    <a:lnTo>
                      <a:pt x="541047" y="649224"/>
                    </a:lnTo>
                    <a:cubicBezTo>
                      <a:pt x="581229" y="667563"/>
                      <a:pt x="613215" y="703040"/>
                      <a:pt x="625540" y="749036"/>
                    </a:cubicBezTo>
                    <a:cubicBezTo>
                      <a:pt x="653542" y="853542"/>
                      <a:pt x="681544" y="958050"/>
                      <a:pt x="709546" y="1062556"/>
                    </a:cubicBezTo>
                    <a:cubicBezTo>
                      <a:pt x="715024" y="1082999"/>
                      <a:pt x="716099" y="1103584"/>
                      <a:pt x="713353" y="1123305"/>
                    </a:cubicBezTo>
                    <a:lnTo>
                      <a:pt x="695773" y="1174395"/>
                    </a:lnTo>
                    <a:lnTo>
                      <a:pt x="785738" y="1389907"/>
                    </a:lnTo>
                    <a:lnTo>
                      <a:pt x="887331" y="1518693"/>
                    </a:lnTo>
                    <a:lnTo>
                      <a:pt x="806151" y="1562264"/>
                    </a:lnTo>
                    <a:lnTo>
                      <a:pt x="682692" y="1451793"/>
                    </a:lnTo>
                    <a:lnTo>
                      <a:pt x="682491" y="1451901"/>
                    </a:lnTo>
                    <a:lnTo>
                      <a:pt x="682014" y="1451187"/>
                    </a:lnTo>
                    <a:lnTo>
                      <a:pt x="680755" y="1450060"/>
                    </a:lnTo>
                    <a:lnTo>
                      <a:pt x="681065" y="1449769"/>
                    </a:lnTo>
                    <a:lnTo>
                      <a:pt x="553827" y="1259619"/>
                    </a:lnTo>
                    <a:lnTo>
                      <a:pt x="426978" y="1437028"/>
                    </a:lnTo>
                    <a:lnTo>
                      <a:pt x="372244" y="1587776"/>
                    </a:lnTo>
                    <a:lnTo>
                      <a:pt x="283655" y="1587777"/>
                    </a:lnTo>
                    <a:lnTo>
                      <a:pt x="320103" y="1382018"/>
                    </a:lnTo>
                    <a:lnTo>
                      <a:pt x="319906" y="1381905"/>
                    </a:lnTo>
                    <a:lnTo>
                      <a:pt x="320261" y="1381122"/>
                    </a:lnTo>
                    <a:lnTo>
                      <a:pt x="320556" y="1379459"/>
                    </a:lnTo>
                    <a:lnTo>
                      <a:pt x="320966" y="1379569"/>
                    </a:lnTo>
                    <a:lnTo>
                      <a:pt x="421537" y="1158220"/>
                    </a:lnTo>
                    <a:lnTo>
                      <a:pt x="413431" y="1141899"/>
                    </a:lnTo>
                    <a:lnTo>
                      <a:pt x="346609" y="892516"/>
                    </a:lnTo>
                    <a:lnTo>
                      <a:pt x="299654" y="949960"/>
                    </a:lnTo>
                    <a:lnTo>
                      <a:pt x="286451" y="957050"/>
                    </a:lnTo>
                    <a:lnTo>
                      <a:pt x="280755" y="966252"/>
                    </a:lnTo>
                    <a:cubicBezTo>
                      <a:pt x="268756" y="974886"/>
                      <a:pt x="253465" y="978942"/>
                      <a:pt x="237724" y="976374"/>
                    </a:cubicBezTo>
                    <a:lnTo>
                      <a:pt x="47709" y="945386"/>
                    </a:lnTo>
                    <a:cubicBezTo>
                      <a:pt x="31967" y="942818"/>
                      <a:pt x="18756" y="934114"/>
                      <a:pt x="10123" y="922116"/>
                    </a:cubicBezTo>
                    <a:lnTo>
                      <a:pt x="0" y="879085"/>
                    </a:lnTo>
                    <a:lnTo>
                      <a:pt x="23270" y="841499"/>
                    </a:lnTo>
                    <a:cubicBezTo>
                      <a:pt x="35268" y="832867"/>
                      <a:pt x="50560" y="828810"/>
                      <a:pt x="66302" y="831377"/>
                    </a:cubicBezTo>
                    <a:lnTo>
                      <a:pt x="226088" y="857435"/>
                    </a:lnTo>
                    <a:lnTo>
                      <a:pt x="332058" y="727791"/>
                    </a:lnTo>
                    <a:lnTo>
                      <a:pt x="341445" y="721519"/>
                    </a:lnTo>
                    <a:lnTo>
                      <a:pt x="352690" y="699694"/>
                    </a:lnTo>
                    <a:cubicBezTo>
                      <a:pt x="361233" y="687703"/>
                      <a:pt x="371517" y="676906"/>
                      <a:pt x="383296" y="667727"/>
                    </a:cubicBezTo>
                    <a:lnTo>
                      <a:pt x="401677" y="658597"/>
                    </a:lnTo>
                    <a:lnTo>
                      <a:pt x="407713" y="604572"/>
                    </a:lnTo>
                    <a:lnTo>
                      <a:pt x="365063" y="594644"/>
                    </a:lnTo>
                    <a:cubicBezTo>
                      <a:pt x="268724" y="547662"/>
                      <a:pt x="201126" y="437674"/>
                      <a:pt x="201126" y="309482"/>
                    </a:cubicBezTo>
                    <a:cubicBezTo>
                      <a:pt x="201126" y="138560"/>
                      <a:pt x="321300" y="0"/>
                      <a:pt x="469543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45" name="グループ化 444">
            <a:extLst>
              <a:ext uri="{FF2B5EF4-FFF2-40B4-BE49-F238E27FC236}">
                <a16:creationId xmlns:a16="http://schemas.microsoft.com/office/drawing/2014/main" id="{34F45FB9-3B6A-36D2-F5A5-0D0139480883}"/>
              </a:ext>
            </a:extLst>
          </p:cNvPr>
          <p:cNvGrpSpPr/>
          <p:nvPr/>
        </p:nvGrpSpPr>
        <p:grpSpPr>
          <a:xfrm>
            <a:off x="822188" y="1009498"/>
            <a:ext cx="2410855" cy="2359743"/>
            <a:chOff x="-4944681" y="5765432"/>
            <a:chExt cx="3000828" cy="2937208"/>
          </a:xfrm>
        </p:grpSpPr>
        <p:grpSp>
          <p:nvGrpSpPr>
            <p:cNvPr id="446" name="グループ化 445">
              <a:extLst>
                <a:ext uri="{FF2B5EF4-FFF2-40B4-BE49-F238E27FC236}">
                  <a16:creationId xmlns:a16="http://schemas.microsoft.com/office/drawing/2014/main" id="{42AF7D3C-6D4E-2B2C-8067-3CEBE1E26DC7}"/>
                </a:ext>
              </a:extLst>
            </p:cNvPr>
            <p:cNvGrpSpPr/>
            <p:nvPr/>
          </p:nvGrpSpPr>
          <p:grpSpPr>
            <a:xfrm>
              <a:off x="-4944681" y="5765432"/>
              <a:ext cx="3000828" cy="2937208"/>
              <a:chOff x="-2296991" y="2933839"/>
              <a:chExt cx="3000828" cy="2937208"/>
            </a:xfrm>
          </p:grpSpPr>
          <p:sp>
            <p:nvSpPr>
              <p:cNvPr id="448" name="四角形: 角を丸くする 447">
                <a:extLst>
                  <a:ext uri="{FF2B5EF4-FFF2-40B4-BE49-F238E27FC236}">
                    <a16:creationId xmlns:a16="http://schemas.microsoft.com/office/drawing/2014/main" id="{91A1FA8A-841E-8DD5-00D8-F8095CD56BB2}"/>
                  </a:ext>
                </a:extLst>
              </p:cNvPr>
              <p:cNvSpPr/>
              <p:nvPr/>
            </p:nvSpPr>
            <p:spPr bwMode="auto">
              <a:xfrm>
                <a:off x="-2296991" y="2933839"/>
                <a:ext cx="3000828" cy="2937208"/>
              </a:xfrm>
              <a:prstGeom prst="roundRect">
                <a:avLst>
                  <a:gd name="adj" fmla="val 5857"/>
                </a:avLst>
              </a:prstGeom>
              <a:solidFill>
                <a:srgbClr val="00B0F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9" name="四角形: 角を丸くする 448">
                <a:extLst>
                  <a:ext uri="{FF2B5EF4-FFF2-40B4-BE49-F238E27FC236}">
                    <a16:creationId xmlns:a16="http://schemas.microsoft.com/office/drawing/2014/main" id="{FE90ABE3-BDEC-AD36-9A85-D657E3FCA66C}"/>
                  </a:ext>
                </a:extLst>
              </p:cNvPr>
              <p:cNvSpPr/>
              <p:nvPr/>
            </p:nvSpPr>
            <p:spPr bwMode="auto">
              <a:xfrm>
                <a:off x="-2101161" y="3122762"/>
                <a:ext cx="2614796" cy="2559362"/>
              </a:xfrm>
              <a:prstGeom prst="roundRect">
                <a:avLst>
                  <a:gd name="adj" fmla="val 2884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47" name="フリーフォーム: 図形 446">
              <a:extLst>
                <a:ext uri="{FF2B5EF4-FFF2-40B4-BE49-F238E27FC236}">
                  <a16:creationId xmlns:a16="http://schemas.microsoft.com/office/drawing/2014/main" id="{622F5D2F-35CF-587D-2479-05DE0A48197F}"/>
                </a:ext>
              </a:extLst>
            </p:cNvPr>
            <p:cNvSpPr/>
            <p:nvPr/>
          </p:nvSpPr>
          <p:spPr bwMode="auto">
            <a:xfrm rot="5400000">
              <a:off x="-4502311" y="6096655"/>
              <a:ext cx="2085356" cy="2274761"/>
            </a:xfrm>
            <a:custGeom>
              <a:avLst/>
              <a:gdLst>
                <a:gd name="connsiteX0" fmla="*/ 3300192 w 3903880"/>
                <a:gd name="connsiteY0" fmla="*/ 3724601 h 4258455"/>
                <a:gd name="connsiteX1" fmla="*/ 3301425 w 3903880"/>
                <a:gd name="connsiteY1" fmla="*/ 3736837 h 4258455"/>
                <a:gd name="connsiteX2" fmla="*/ 3499505 w 3903880"/>
                <a:gd name="connsiteY2" fmla="*/ 3898277 h 4258455"/>
                <a:gd name="connsiteX3" fmla="*/ 3701693 w 3903880"/>
                <a:gd name="connsiteY3" fmla="*/ 3696089 h 4258455"/>
                <a:gd name="connsiteX4" fmla="*/ 3499505 w 3903880"/>
                <a:gd name="connsiteY4" fmla="*/ 3493901 h 4258455"/>
                <a:gd name="connsiteX5" fmla="*/ 3356537 w 3903880"/>
                <a:gd name="connsiteY5" fmla="*/ 3553120 h 4258455"/>
                <a:gd name="connsiteX6" fmla="*/ 3339946 w 3903880"/>
                <a:gd name="connsiteY6" fmla="*/ 3577728 h 4258455"/>
                <a:gd name="connsiteX7" fmla="*/ 3527496 w 3903880"/>
                <a:gd name="connsiteY7" fmla="*/ 3621728 h 4258455"/>
                <a:gd name="connsiteX8" fmla="*/ 3584156 w 3903880"/>
                <a:gd name="connsiteY8" fmla="*/ 3713121 h 4258455"/>
                <a:gd name="connsiteX9" fmla="*/ 3584155 w 3903880"/>
                <a:gd name="connsiteY9" fmla="*/ 3713120 h 4258455"/>
                <a:gd name="connsiteX10" fmla="*/ 3492762 w 3903880"/>
                <a:gd name="connsiteY10" fmla="*/ 3769779 h 4258455"/>
                <a:gd name="connsiteX11" fmla="*/ 3297317 w 3903880"/>
                <a:gd name="connsiteY11" fmla="*/ 562364 h 4258455"/>
                <a:gd name="connsiteX12" fmla="*/ 3499505 w 3903880"/>
                <a:gd name="connsiteY12" fmla="*/ 764552 h 4258455"/>
                <a:gd name="connsiteX13" fmla="*/ 3701693 w 3903880"/>
                <a:gd name="connsiteY13" fmla="*/ 562364 h 4258455"/>
                <a:gd name="connsiteX14" fmla="*/ 3499505 w 3903880"/>
                <a:gd name="connsiteY14" fmla="*/ 360176 h 4258455"/>
                <a:gd name="connsiteX15" fmla="*/ 3297317 w 3903880"/>
                <a:gd name="connsiteY15" fmla="*/ 562364 h 4258455"/>
                <a:gd name="connsiteX16" fmla="*/ 3095130 w 3903880"/>
                <a:gd name="connsiteY16" fmla="*/ 562365 h 4258455"/>
                <a:gd name="connsiteX17" fmla="*/ 3499505 w 3903880"/>
                <a:gd name="connsiteY17" fmla="*/ 157990 h 4258455"/>
                <a:gd name="connsiteX18" fmla="*/ 3903880 w 3903880"/>
                <a:gd name="connsiteY18" fmla="*/ 562365 h 4258455"/>
                <a:gd name="connsiteX19" fmla="*/ 3499505 w 3903880"/>
                <a:gd name="connsiteY19" fmla="*/ 966740 h 4258455"/>
                <a:gd name="connsiteX20" fmla="*/ 3095130 w 3903880"/>
                <a:gd name="connsiteY20" fmla="*/ 562365 h 4258455"/>
                <a:gd name="connsiteX21" fmla="*/ 0 w 3903880"/>
                <a:gd name="connsiteY21" fmla="*/ 3334291 h 4258455"/>
                <a:gd name="connsiteX22" fmla="*/ 0 w 3903880"/>
                <a:gd name="connsiteY22" fmla="*/ 3275331 h 4258455"/>
                <a:gd name="connsiteX23" fmla="*/ 451549 w 3903880"/>
                <a:gd name="connsiteY23" fmla="*/ 3275331 h 4258455"/>
                <a:gd name="connsiteX24" fmla="*/ 451549 w 3903880"/>
                <a:gd name="connsiteY24" fmla="*/ 3292150 h 4258455"/>
                <a:gd name="connsiteX25" fmla="*/ 737253 w 3903880"/>
                <a:gd name="connsiteY25" fmla="*/ 3207334 h 4258455"/>
                <a:gd name="connsiteX26" fmla="*/ 726214 w 3903880"/>
                <a:gd name="connsiteY26" fmla="*/ 3200912 h 4258455"/>
                <a:gd name="connsiteX27" fmla="*/ 712243 w 3903880"/>
                <a:gd name="connsiteY27" fmla="*/ 3172605 h 4258455"/>
                <a:gd name="connsiteX28" fmla="*/ 712930 w 3903880"/>
                <a:gd name="connsiteY28" fmla="*/ 3150622 h 4258455"/>
                <a:gd name="connsiteX29" fmla="*/ 763531 w 3903880"/>
                <a:gd name="connsiteY29" fmla="*/ 2934933 h 4258455"/>
                <a:gd name="connsiteX30" fmla="*/ 830104 w 3903880"/>
                <a:gd name="connsiteY30" fmla="*/ 2893661 h 4258455"/>
                <a:gd name="connsiteX31" fmla="*/ 947814 w 3903880"/>
                <a:gd name="connsiteY31" fmla="*/ 2921276 h 4258455"/>
                <a:gd name="connsiteX32" fmla="*/ 1051085 w 3903880"/>
                <a:gd name="connsiteY32" fmla="*/ 2995492 h 4258455"/>
                <a:gd name="connsiteX33" fmla="*/ 1069946 w 3903880"/>
                <a:gd name="connsiteY33" fmla="*/ 3045181 h 4258455"/>
                <a:gd name="connsiteX34" fmla="*/ 2418632 w 3903880"/>
                <a:gd name="connsiteY34" fmla="*/ 3361586 h 4258455"/>
                <a:gd name="connsiteX35" fmla="*/ 3320155 w 3903880"/>
                <a:gd name="connsiteY35" fmla="*/ 2637966 h 4258455"/>
                <a:gd name="connsiteX36" fmla="*/ 3320155 w 3903880"/>
                <a:gd name="connsiteY36" fmla="*/ 1092813 h 4258455"/>
                <a:gd name="connsiteX37" fmla="*/ 3280607 w 3903880"/>
                <a:gd name="connsiteY37" fmla="*/ 1080536 h 4258455"/>
                <a:gd name="connsiteX38" fmla="*/ 2937140 w 3903880"/>
                <a:gd name="connsiteY38" fmla="*/ 562365 h 4258455"/>
                <a:gd name="connsiteX39" fmla="*/ 3499505 w 3903880"/>
                <a:gd name="connsiteY39" fmla="*/ 0 h 4258455"/>
                <a:gd name="connsiteX40" fmla="*/ 3548726 w 3903880"/>
                <a:gd name="connsiteY40" fmla="*/ 4962 h 4258455"/>
                <a:gd name="connsiteX41" fmla="*/ 3548726 w 3903880"/>
                <a:gd name="connsiteY41" fmla="*/ 88046 h 4258455"/>
                <a:gd name="connsiteX42" fmla="*/ 3499505 w 3903880"/>
                <a:gd name="connsiteY42" fmla="*/ 83084 h 4258455"/>
                <a:gd name="connsiteX43" fmla="*/ 3020224 w 3903880"/>
                <a:gd name="connsiteY43" fmla="*/ 562365 h 4258455"/>
                <a:gd name="connsiteX44" fmla="*/ 3499505 w 3903880"/>
                <a:gd name="connsiteY44" fmla="*/ 1041646 h 4258455"/>
                <a:gd name="connsiteX45" fmla="*/ 3548726 w 3903880"/>
                <a:gd name="connsiteY45" fmla="*/ 1036684 h 4258455"/>
                <a:gd name="connsiteX46" fmla="*/ 3548726 w 3903880"/>
                <a:gd name="connsiteY46" fmla="*/ 1119768 h 4258455"/>
                <a:gd name="connsiteX47" fmla="*/ 3548725 w 3903880"/>
                <a:gd name="connsiteY47" fmla="*/ 1119768 h 4258455"/>
                <a:gd name="connsiteX48" fmla="*/ 3548725 w 3903880"/>
                <a:gd name="connsiteY48" fmla="*/ 2928799 h 4258455"/>
                <a:gd name="connsiteX49" fmla="*/ 3434440 w 3903880"/>
                <a:gd name="connsiteY49" fmla="*/ 3043084 h 4258455"/>
                <a:gd name="connsiteX50" fmla="*/ 3329136 w 3903880"/>
                <a:gd name="connsiteY50" fmla="*/ 2973284 h 4258455"/>
                <a:gd name="connsiteX51" fmla="*/ 3321654 w 3903880"/>
                <a:gd name="connsiteY51" fmla="*/ 2936228 h 4258455"/>
                <a:gd name="connsiteX52" fmla="*/ 2707338 w 3903880"/>
                <a:gd name="connsiteY52" fmla="*/ 3429317 h 4258455"/>
                <a:gd name="connsiteX53" fmla="*/ 2976587 w 3903880"/>
                <a:gd name="connsiteY53" fmla="*/ 3492483 h 4258455"/>
                <a:gd name="connsiteX54" fmla="*/ 2981334 w 3903880"/>
                <a:gd name="connsiteY54" fmla="*/ 3477192 h 4258455"/>
                <a:gd name="connsiteX55" fmla="*/ 3499505 w 3903880"/>
                <a:gd name="connsiteY55" fmla="*/ 3133725 h 4258455"/>
                <a:gd name="connsiteX56" fmla="*/ 3548726 w 3903880"/>
                <a:gd name="connsiteY56" fmla="*/ 3138687 h 4258455"/>
                <a:gd name="connsiteX57" fmla="*/ 3548726 w 3903880"/>
                <a:gd name="connsiteY57" fmla="*/ 3221771 h 4258455"/>
                <a:gd name="connsiteX58" fmla="*/ 3499505 w 3903880"/>
                <a:gd name="connsiteY58" fmla="*/ 3216809 h 4258455"/>
                <a:gd name="connsiteX59" fmla="*/ 3057888 w 3903880"/>
                <a:gd name="connsiteY59" fmla="*/ 3509532 h 4258455"/>
                <a:gd name="connsiteX60" fmla="*/ 3057303 w 3903880"/>
                <a:gd name="connsiteY60" fmla="*/ 3511419 h 4258455"/>
                <a:gd name="connsiteX61" fmla="*/ 3132175 w 3903880"/>
                <a:gd name="connsiteY61" fmla="*/ 3528985 h 4258455"/>
                <a:gd name="connsiteX62" fmla="*/ 3164191 w 3903880"/>
                <a:gd name="connsiteY62" fmla="*/ 3470000 h 4258455"/>
                <a:gd name="connsiteX63" fmla="*/ 3499505 w 3903880"/>
                <a:gd name="connsiteY63" fmla="*/ 3291715 h 4258455"/>
                <a:gd name="connsiteX64" fmla="*/ 3903880 w 3903880"/>
                <a:gd name="connsiteY64" fmla="*/ 3696090 h 4258455"/>
                <a:gd name="connsiteX65" fmla="*/ 3499505 w 3903880"/>
                <a:gd name="connsiteY65" fmla="*/ 4100465 h 4258455"/>
                <a:gd name="connsiteX66" fmla="*/ 3095130 w 3903880"/>
                <a:gd name="connsiteY66" fmla="*/ 3696090 h 4258455"/>
                <a:gd name="connsiteX67" fmla="*/ 3097060 w 3903880"/>
                <a:gd name="connsiteY67" fmla="*/ 3676946 h 4258455"/>
                <a:gd name="connsiteX68" fmla="*/ 3023885 w 3903880"/>
                <a:gd name="connsiteY68" fmla="*/ 3659779 h 4258455"/>
                <a:gd name="connsiteX69" fmla="*/ 3020224 w 3903880"/>
                <a:gd name="connsiteY69" fmla="*/ 3696090 h 4258455"/>
                <a:gd name="connsiteX70" fmla="*/ 3499505 w 3903880"/>
                <a:gd name="connsiteY70" fmla="*/ 4175371 h 4258455"/>
                <a:gd name="connsiteX71" fmla="*/ 3548726 w 3903880"/>
                <a:gd name="connsiteY71" fmla="*/ 4170409 h 4258455"/>
                <a:gd name="connsiteX72" fmla="*/ 3548726 w 3903880"/>
                <a:gd name="connsiteY72" fmla="*/ 4253493 h 4258455"/>
                <a:gd name="connsiteX73" fmla="*/ 3499505 w 3903880"/>
                <a:gd name="connsiteY73" fmla="*/ 4258455 h 4258455"/>
                <a:gd name="connsiteX74" fmla="*/ 2937140 w 3903880"/>
                <a:gd name="connsiteY74" fmla="*/ 3696090 h 4258455"/>
                <a:gd name="connsiteX75" fmla="*/ 2942720 w 3903880"/>
                <a:gd name="connsiteY75" fmla="*/ 3640738 h 4258455"/>
                <a:gd name="connsiteX76" fmla="*/ 1031785 w 3903880"/>
                <a:gd name="connsiteY76" fmla="*/ 3192428 h 4258455"/>
                <a:gd name="connsiteX77" fmla="*/ 997414 w 3903880"/>
                <a:gd name="connsiteY77" fmla="*/ 3224264 h 4258455"/>
                <a:gd name="connsiteX78" fmla="*/ 871912 w 3903880"/>
                <a:gd name="connsiteY78" fmla="*/ 3244810 h 4258455"/>
                <a:gd name="connsiteX79" fmla="*/ 810245 w 3903880"/>
                <a:gd name="connsiteY79" fmla="*/ 3230342 h 4258455"/>
                <a:gd name="connsiteX80" fmla="*/ 450351 w 3903880"/>
                <a:gd name="connsiteY80" fmla="*/ 3337183 h 4258455"/>
                <a:gd name="connsiteX81" fmla="*/ 434280 w 3903880"/>
                <a:gd name="connsiteY81" fmla="*/ 3375982 h 4258455"/>
                <a:gd name="connsiteX82" fmla="*/ 392589 w 3903880"/>
                <a:gd name="connsiteY82" fmla="*/ 3393251 h 4258455"/>
                <a:gd name="connsiteX83" fmla="*/ 58960 w 3903880"/>
                <a:gd name="connsiteY83" fmla="*/ 3393251 h 4258455"/>
                <a:gd name="connsiteX84" fmla="*/ 0 w 3903880"/>
                <a:gd name="connsiteY84" fmla="*/ 3334291 h 4258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3903880" h="4258455">
                  <a:moveTo>
                    <a:pt x="3300192" y="3724601"/>
                  </a:moveTo>
                  <a:lnTo>
                    <a:pt x="3301425" y="3736837"/>
                  </a:lnTo>
                  <a:cubicBezTo>
                    <a:pt x="3320278" y="3828970"/>
                    <a:pt x="3401798" y="3898277"/>
                    <a:pt x="3499505" y="3898277"/>
                  </a:cubicBezTo>
                  <a:cubicBezTo>
                    <a:pt x="3611170" y="3898277"/>
                    <a:pt x="3701693" y="3807754"/>
                    <a:pt x="3701693" y="3696089"/>
                  </a:cubicBezTo>
                  <a:cubicBezTo>
                    <a:pt x="3701693" y="3584424"/>
                    <a:pt x="3611170" y="3493901"/>
                    <a:pt x="3499505" y="3493901"/>
                  </a:cubicBezTo>
                  <a:cubicBezTo>
                    <a:pt x="3443673" y="3493901"/>
                    <a:pt x="3393126" y="3516532"/>
                    <a:pt x="3356537" y="3553120"/>
                  </a:cubicBezTo>
                  <a:lnTo>
                    <a:pt x="3339946" y="3577728"/>
                  </a:lnTo>
                  <a:lnTo>
                    <a:pt x="3527496" y="3621728"/>
                  </a:lnTo>
                  <a:cubicBezTo>
                    <a:pt x="3568380" y="3631319"/>
                    <a:pt x="3593746" y="3672237"/>
                    <a:pt x="3584156" y="3713121"/>
                  </a:cubicBezTo>
                  <a:lnTo>
                    <a:pt x="3584155" y="3713120"/>
                  </a:lnTo>
                  <a:cubicBezTo>
                    <a:pt x="3574563" y="3754004"/>
                    <a:pt x="3533645" y="3779371"/>
                    <a:pt x="3492762" y="3769779"/>
                  </a:cubicBezTo>
                  <a:close/>
                  <a:moveTo>
                    <a:pt x="3297317" y="562364"/>
                  </a:moveTo>
                  <a:cubicBezTo>
                    <a:pt x="3297317" y="674029"/>
                    <a:pt x="3387840" y="764552"/>
                    <a:pt x="3499505" y="764552"/>
                  </a:cubicBezTo>
                  <a:cubicBezTo>
                    <a:pt x="3611170" y="764552"/>
                    <a:pt x="3701693" y="674029"/>
                    <a:pt x="3701693" y="562364"/>
                  </a:cubicBezTo>
                  <a:cubicBezTo>
                    <a:pt x="3701693" y="450699"/>
                    <a:pt x="3611170" y="360176"/>
                    <a:pt x="3499505" y="360176"/>
                  </a:cubicBezTo>
                  <a:cubicBezTo>
                    <a:pt x="3387840" y="360176"/>
                    <a:pt x="3297317" y="450699"/>
                    <a:pt x="3297317" y="562364"/>
                  </a:cubicBezTo>
                  <a:close/>
                  <a:moveTo>
                    <a:pt x="3095130" y="562365"/>
                  </a:moveTo>
                  <a:cubicBezTo>
                    <a:pt x="3095130" y="339035"/>
                    <a:pt x="3276175" y="157990"/>
                    <a:pt x="3499505" y="157990"/>
                  </a:cubicBezTo>
                  <a:cubicBezTo>
                    <a:pt x="3722835" y="157990"/>
                    <a:pt x="3903880" y="339035"/>
                    <a:pt x="3903880" y="562365"/>
                  </a:cubicBezTo>
                  <a:cubicBezTo>
                    <a:pt x="3903880" y="785695"/>
                    <a:pt x="3722835" y="966740"/>
                    <a:pt x="3499505" y="966740"/>
                  </a:cubicBezTo>
                  <a:cubicBezTo>
                    <a:pt x="3276175" y="966740"/>
                    <a:pt x="3095130" y="785695"/>
                    <a:pt x="3095130" y="562365"/>
                  </a:cubicBezTo>
                  <a:close/>
                  <a:moveTo>
                    <a:pt x="0" y="3334291"/>
                  </a:moveTo>
                  <a:lnTo>
                    <a:pt x="0" y="3275331"/>
                  </a:lnTo>
                  <a:lnTo>
                    <a:pt x="451549" y="3275331"/>
                  </a:lnTo>
                  <a:lnTo>
                    <a:pt x="451549" y="3292150"/>
                  </a:lnTo>
                  <a:lnTo>
                    <a:pt x="737253" y="3207334"/>
                  </a:lnTo>
                  <a:lnTo>
                    <a:pt x="726214" y="3200912"/>
                  </a:lnTo>
                  <a:cubicBezTo>
                    <a:pt x="718972" y="3193079"/>
                    <a:pt x="714066" y="3183242"/>
                    <a:pt x="712243" y="3172605"/>
                  </a:cubicBezTo>
                  <a:cubicBezTo>
                    <a:pt x="711028" y="3165513"/>
                    <a:pt x="711184" y="3158067"/>
                    <a:pt x="712930" y="3150622"/>
                  </a:cubicBezTo>
                  <a:lnTo>
                    <a:pt x="763531" y="2934933"/>
                  </a:lnTo>
                  <a:cubicBezTo>
                    <a:pt x="770518" y="2905153"/>
                    <a:pt x="800324" y="2886674"/>
                    <a:pt x="830104" y="2893661"/>
                  </a:cubicBezTo>
                  <a:lnTo>
                    <a:pt x="947814" y="2921276"/>
                  </a:lnTo>
                  <a:cubicBezTo>
                    <a:pt x="992485" y="2931755"/>
                    <a:pt x="1028679" y="2959350"/>
                    <a:pt x="1051085" y="2995492"/>
                  </a:cubicBezTo>
                  <a:lnTo>
                    <a:pt x="1069946" y="3045181"/>
                  </a:lnTo>
                  <a:lnTo>
                    <a:pt x="2418632" y="3361586"/>
                  </a:lnTo>
                  <a:lnTo>
                    <a:pt x="3320155" y="2637966"/>
                  </a:lnTo>
                  <a:lnTo>
                    <a:pt x="3320155" y="1092813"/>
                  </a:lnTo>
                  <a:lnTo>
                    <a:pt x="3280607" y="1080536"/>
                  </a:lnTo>
                  <a:cubicBezTo>
                    <a:pt x="3078766" y="995165"/>
                    <a:pt x="2937140" y="795304"/>
                    <a:pt x="2937140" y="562365"/>
                  </a:cubicBezTo>
                  <a:cubicBezTo>
                    <a:pt x="2937140" y="251779"/>
                    <a:pt x="3188919" y="0"/>
                    <a:pt x="3499505" y="0"/>
                  </a:cubicBezTo>
                  <a:lnTo>
                    <a:pt x="3548726" y="4962"/>
                  </a:lnTo>
                  <a:lnTo>
                    <a:pt x="3548726" y="88046"/>
                  </a:lnTo>
                  <a:lnTo>
                    <a:pt x="3499505" y="83084"/>
                  </a:lnTo>
                  <a:cubicBezTo>
                    <a:pt x="3234805" y="83084"/>
                    <a:pt x="3020224" y="297665"/>
                    <a:pt x="3020224" y="562365"/>
                  </a:cubicBezTo>
                  <a:cubicBezTo>
                    <a:pt x="3020224" y="827065"/>
                    <a:pt x="3234805" y="1041646"/>
                    <a:pt x="3499505" y="1041646"/>
                  </a:cubicBezTo>
                  <a:lnTo>
                    <a:pt x="3548726" y="1036684"/>
                  </a:lnTo>
                  <a:lnTo>
                    <a:pt x="3548726" y="1119768"/>
                  </a:lnTo>
                  <a:lnTo>
                    <a:pt x="3548725" y="1119768"/>
                  </a:lnTo>
                  <a:lnTo>
                    <a:pt x="3548725" y="2928799"/>
                  </a:lnTo>
                  <a:cubicBezTo>
                    <a:pt x="3548725" y="2991917"/>
                    <a:pt x="3497558" y="3043084"/>
                    <a:pt x="3434440" y="3043084"/>
                  </a:cubicBezTo>
                  <a:cubicBezTo>
                    <a:pt x="3387101" y="3043084"/>
                    <a:pt x="3346486" y="3014303"/>
                    <a:pt x="3329136" y="2973284"/>
                  </a:cubicBezTo>
                  <a:lnTo>
                    <a:pt x="3321654" y="2936228"/>
                  </a:lnTo>
                  <a:lnTo>
                    <a:pt x="2707338" y="3429317"/>
                  </a:lnTo>
                  <a:lnTo>
                    <a:pt x="2976587" y="3492483"/>
                  </a:lnTo>
                  <a:lnTo>
                    <a:pt x="2981334" y="3477192"/>
                  </a:lnTo>
                  <a:cubicBezTo>
                    <a:pt x="3066705" y="3275351"/>
                    <a:pt x="3266566" y="3133725"/>
                    <a:pt x="3499505" y="3133725"/>
                  </a:cubicBezTo>
                  <a:lnTo>
                    <a:pt x="3548726" y="3138687"/>
                  </a:lnTo>
                  <a:lnTo>
                    <a:pt x="3548726" y="3221771"/>
                  </a:lnTo>
                  <a:lnTo>
                    <a:pt x="3499505" y="3216809"/>
                  </a:lnTo>
                  <a:cubicBezTo>
                    <a:pt x="3300980" y="3216809"/>
                    <a:pt x="3130647" y="3337511"/>
                    <a:pt x="3057888" y="3509532"/>
                  </a:cubicBezTo>
                  <a:lnTo>
                    <a:pt x="3057303" y="3511419"/>
                  </a:lnTo>
                  <a:lnTo>
                    <a:pt x="3132175" y="3528985"/>
                  </a:lnTo>
                  <a:lnTo>
                    <a:pt x="3164191" y="3470000"/>
                  </a:lnTo>
                  <a:cubicBezTo>
                    <a:pt x="3236860" y="3362436"/>
                    <a:pt x="3359924" y="3291715"/>
                    <a:pt x="3499505" y="3291715"/>
                  </a:cubicBezTo>
                  <a:cubicBezTo>
                    <a:pt x="3722835" y="3291715"/>
                    <a:pt x="3903880" y="3472760"/>
                    <a:pt x="3903880" y="3696090"/>
                  </a:cubicBezTo>
                  <a:cubicBezTo>
                    <a:pt x="3903880" y="3919420"/>
                    <a:pt x="3722835" y="4100465"/>
                    <a:pt x="3499505" y="4100465"/>
                  </a:cubicBezTo>
                  <a:cubicBezTo>
                    <a:pt x="3276175" y="4100465"/>
                    <a:pt x="3095130" y="3919420"/>
                    <a:pt x="3095130" y="3696090"/>
                  </a:cubicBezTo>
                  <a:lnTo>
                    <a:pt x="3097060" y="3676946"/>
                  </a:lnTo>
                  <a:lnTo>
                    <a:pt x="3023885" y="3659779"/>
                  </a:lnTo>
                  <a:lnTo>
                    <a:pt x="3020224" y="3696090"/>
                  </a:lnTo>
                  <a:cubicBezTo>
                    <a:pt x="3020224" y="3960790"/>
                    <a:pt x="3234805" y="4175371"/>
                    <a:pt x="3499505" y="4175371"/>
                  </a:cubicBezTo>
                  <a:lnTo>
                    <a:pt x="3548726" y="4170409"/>
                  </a:lnTo>
                  <a:lnTo>
                    <a:pt x="3548726" y="4253493"/>
                  </a:lnTo>
                  <a:lnTo>
                    <a:pt x="3499505" y="4258455"/>
                  </a:lnTo>
                  <a:cubicBezTo>
                    <a:pt x="3188919" y="4258455"/>
                    <a:pt x="2937140" y="4006676"/>
                    <a:pt x="2937140" y="3696090"/>
                  </a:cubicBezTo>
                  <a:lnTo>
                    <a:pt x="2942720" y="3640738"/>
                  </a:lnTo>
                  <a:lnTo>
                    <a:pt x="1031785" y="3192428"/>
                  </a:lnTo>
                  <a:lnTo>
                    <a:pt x="997414" y="3224264"/>
                  </a:lnTo>
                  <a:cubicBezTo>
                    <a:pt x="961273" y="3246671"/>
                    <a:pt x="916583" y="3255289"/>
                    <a:pt x="871912" y="3244810"/>
                  </a:cubicBezTo>
                  <a:lnTo>
                    <a:pt x="810245" y="3230342"/>
                  </a:lnTo>
                  <a:lnTo>
                    <a:pt x="450351" y="3337183"/>
                  </a:lnTo>
                  <a:lnTo>
                    <a:pt x="434280" y="3375982"/>
                  </a:lnTo>
                  <a:cubicBezTo>
                    <a:pt x="423611" y="3386652"/>
                    <a:pt x="408871" y="3393251"/>
                    <a:pt x="392589" y="3393251"/>
                  </a:cubicBezTo>
                  <a:lnTo>
                    <a:pt x="58960" y="3393251"/>
                  </a:lnTo>
                  <a:cubicBezTo>
                    <a:pt x="26397" y="3393251"/>
                    <a:pt x="0" y="3366854"/>
                    <a:pt x="0" y="3334291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450" name="グループ化 449">
            <a:extLst>
              <a:ext uri="{FF2B5EF4-FFF2-40B4-BE49-F238E27FC236}">
                <a16:creationId xmlns:a16="http://schemas.microsoft.com/office/drawing/2014/main" id="{9D9DF31E-4356-2E1A-C2A3-E1C2F11A8418}"/>
              </a:ext>
            </a:extLst>
          </p:cNvPr>
          <p:cNvGrpSpPr/>
          <p:nvPr/>
        </p:nvGrpSpPr>
        <p:grpSpPr>
          <a:xfrm>
            <a:off x="822188" y="3895263"/>
            <a:ext cx="2410855" cy="2359743"/>
            <a:chOff x="-4933435" y="-4681789"/>
            <a:chExt cx="3000828" cy="2937208"/>
          </a:xfrm>
        </p:grpSpPr>
        <p:grpSp>
          <p:nvGrpSpPr>
            <p:cNvPr id="451" name="グループ化 450">
              <a:extLst>
                <a:ext uri="{FF2B5EF4-FFF2-40B4-BE49-F238E27FC236}">
                  <a16:creationId xmlns:a16="http://schemas.microsoft.com/office/drawing/2014/main" id="{4EFD76ED-23D9-4306-D0A4-8F0E753EE316}"/>
                </a:ext>
              </a:extLst>
            </p:cNvPr>
            <p:cNvGrpSpPr/>
            <p:nvPr/>
          </p:nvGrpSpPr>
          <p:grpSpPr>
            <a:xfrm>
              <a:off x="-4933435" y="-4681789"/>
              <a:ext cx="3000828" cy="2937208"/>
              <a:chOff x="-2296991" y="2933839"/>
              <a:chExt cx="3000828" cy="2937208"/>
            </a:xfrm>
          </p:grpSpPr>
          <p:sp>
            <p:nvSpPr>
              <p:cNvPr id="455" name="四角形: 角を丸くする 454">
                <a:extLst>
                  <a:ext uri="{FF2B5EF4-FFF2-40B4-BE49-F238E27FC236}">
                    <a16:creationId xmlns:a16="http://schemas.microsoft.com/office/drawing/2014/main" id="{AA2125AE-A55E-302F-7AA9-C4040C9308F1}"/>
                  </a:ext>
                </a:extLst>
              </p:cNvPr>
              <p:cNvSpPr/>
              <p:nvPr/>
            </p:nvSpPr>
            <p:spPr bwMode="auto">
              <a:xfrm>
                <a:off x="-2296991" y="2933839"/>
                <a:ext cx="3000828" cy="2937208"/>
              </a:xfrm>
              <a:prstGeom prst="roundRect">
                <a:avLst>
                  <a:gd name="adj" fmla="val 5857"/>
                </a:avLst>
              </a:prstGeom>
              <a:solidFill>
                <a:srgbClr val="00B0F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56" name="四角形: 角を丸くする 455">
                <a:extLst>
                  <a:ext uri="{FF2B5EF4-FFF2-40B4-BE49-F238E27FC236}">
                    <a16:creationId xmlns:a16="http://schemas.microsoft.com/office/drawing/2014/main" id="{A5BD6E23-A01B-8EA0-D67B-B06251CDABF5}"/>
                  </a:ext>
                </a:extLst>
              </p:cNvPr>
              <p:cNvSpPr/>
              <p:nvPr/>
            </p:nvSpPr>
            <p:spPr bwMode="auto">
              <a:xfrm>
                <a:off x="-2101161" y="3122762"/>
                <a:ext cx="2614796" cy="2559362"/>
              </a:xfrm>
              <a:prstGeom prst="roundRect">
                <a:avLst>
                  <a:gd name="adj" fmla="val 2884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52" name="グループ化 451">
              <a:extLst>
                <a:ext uri="{FF2B5EF4-FFF2-40B4-BE49-F238E27FC236}">
                  <a16:creationId xmlns:a16="http://schemas.microsoft.com/office/drawing/2014/main" id="{E06A3F0E-E805-46CB-F556-85FDCD4DC804}"/>
                </a:ext>
              </a:extLst>
            </p:cNvPr>
            <p:cNvGrpSpPr/>
            <p:nvPr/>
          </p:nvGrpSpPr>
          <p:grpSpPr>
            <a:xfrm>
              <a:off x="-4484362" y="-4434979"/>
              <a:ext cx="2088627" cy="2474536"/>
              <a:chOff x="13170972" y="-1041556"/>
              <a:chExt cx="2228190" cy="2639885"/>
            </a:xfrm>
          </p:grpSpPr>
          <p:sp>
            <p:nvSpPr>
              <p:cNvPr id="453" name="フリーフォーム: 図形 452">
                <a:extLst>
                  <a:ext uri="{FF2B5EF4-FFF2-40B4-BE49-F238E27FC236}">
                    <a16:creationId xmlns:a16="http://schemas.microsoft.com/office/drawing/2014/main" id="{94BBE50C-33E2-0055-F365-A3D9E91BB03D}"/>
                  </a:ext>
                </a:extLst>
              </p:cNvPr>
              <p:cNvSpPr/>
              <p:nvPr/>
            </p:nvSpPr>
            <p:spPr bwMode="auto">
              <a:xfrm rot="5400000">
                <a:off x="13263736" y="-553010"/>
                <a:ext cx="2042662" cy="2228190"/>
              </a:xfrm>
              <a:custGeom>
                <a:avLst/>
                <a:gdLst>
                  <a:gd name="connsiteX0" fmla="*/ 3300192 w 3903880"/>
                  <a:gd name="connsiteY0" fmla="*/ 3724601 h 4258455"/>
                  <a:gd name="connsiteX1" fmla="*/ 3301425 w 3903880"/>
                  <a:gd name="connsiteY1" fmla="*/ 3736837 h 4258455"/>
                  <a:gd name="connsiteX2" fmla="*/ 3499505 w 3903880"/>
                  <a:gd name="connsiteY2" fmla="*/ 3898277 h 4258455"/>
                  <a:gd name="connsiteX3" fmla="*/ 3701693 w 3903880"/>
                  <a:gd name="connsiteY3" fmla="*/ 3696089 h 4258455"/>
                  <a:gd name="connsiteX4" fmla="*/ 3499505 w 3903880"/>
                  <a:gd name="connsiteY4" fmla="*/ 3493901 h 4258455"/>
                  <a:gd name="connsiteX5" fmla="*/ 3356537 w 3903880"/>
                  <a:gd name="connsiteY5" fmla="*/ 3553120 h 4258455"/>
                  <a:gd name="connsiteX6" fmla="*/ 3339946 w 3903880"/>
                  <a:gd name="connsiteY6" fmla="*/ 3577728 h 4258455"/>
                  <a:gd name="connsiteX7" fmla="*/ 3527496 w 3903880"/>
                  <a:gd name="connsiteY7" fmla="*/ 3621728 h 4258455"/>
                  <a:gd name="connsiteX8" fmla="*/ 3584156 w 3903880"/>
                  <a:gd name="connsiteY8" fmla="*/ 3713121 h 4258455"/>
                  <a:gd name="connsiteX9" fmla="*/ 3584155 w 3903880"/>
                  <a:gd name="connsiteY9" fmla="*/ 3713120 h 4258455"/>
                  <a:gd name="connsiteX10" fmla="*/ 3492762 w 3903880"/>
                  <a:gd name="connsiteY10" fmla="*/ 3769779 h 4258455"/>
                  <a:gd name="connsiteX11" fmla="*/ 3297317 w 3903880"/>
                  <a:gd name="connsiteY11" fmla="*/ 562364 h 4258455"/>
                  <a:gd name="connsiteX12" fmla="*/ 3499505 w 3903880"/>
                  <a:gd name="connsiteY12" fmla="*/ 764552 h 4258455"/>
                  <a:gd name="connsiteX13" fmla="*/ 3701693 w 3903880"/>
                  <a:gd name="connsiteY13" fmla="*/ 562364 h 4258455"/>
                  <a:gd name="connsiteX14" fmla="*/ 3499505 w 3903880"/>
                  <a:gd name="connsiteY14" fmla="*/ 360176 h 4258455"/>
                  <a:gd name="connsiteX15" fmla="*/ 3297317 w 3903880"/>
                  <a:gd name="connsiteY15" fmla="*/ 562364 h 4258455"/>
                  <a:gd name="connsiteX16" fmla="*/ 3095130 w 3903880"/>
                  <a:gd name="connsiteY16" fmla="*/ 562365 h 4258455"/>
                  <a:gd name="connsiteX17" fmla="*/ 3499505 w 3903880"/>
                  <a:gd name="connsiteY17" fmla="*/ 157990 h 4258455"/>
                  <a:gd name="connsiteX18" fmla="*/ 3903880 w 3903880"/>
                  <a:gd name="connsiteY18" fmla="*/ 562365 h 4258455"/>
                  <a:gd name="connsiteX19" fmla="*/ 3499505 w 3903880"/>
                  <a:gd name="connsiteY19" fmla="*/ 966740 h 4258455"/>
                  <a:gd name="connsiteX20" fmla="*/ 3095130 w 3903880"/>
                  <a:gd name="connsiteY20" fmla="*/ 562365 h 4258455"/>
                  <a:gd name="connsiteX21" fmla="*/ 0 w 3903880"/>
                  <a:gd name="connsiteY21" fmla="*/ 3334291 h 4258455"/>
                  <a:gd name="connsiteX22" fmla="*/ 0 w 3903880"/>
                  <a:gd name="connsiteY22" fmla="*/ 3275331 h 4258455"/>
                  <a:gd name="connsiteX23" fmla="*/ 451549 w 3903880"/>
                  <a:gd name="connsiteY23" fmla="*/ 3275331 h 4258455"/>
                  <a:gd name="connsiteX24" fmla="*/ 451549 w 3903880"/>
                  <a:gd name="connsiteY24" fmla="*/ 3292150 h 4258455"/>
                  <a:gd name="connsiteX25" fmla="*/ 737253 w 3903880"/>
                  <a:gd name="connsiteY25" fmla="*/ 3207334 h 4258455"/>
                  <a:gd name="connsiteX26" fmla="*/ 726214 w 3903880"/>
                  <a:gd name="connsiteY26" fmla="*/ 3200912 h 4258455"/>
                  <a:gd name="connsiteX27" fmla="*/ 712243 w 3903880"/>
                  <a:gd name="connsiteY27" fmla="*/ 3172605 h 4258455"/>
                  <a:gd name="connsiteX28" fmla="*/ 712930 w 3903880"/>
                  <a:gd name="connsiteY28" fmla="*/ 3150622 h 4258455"/>
                  <a:gd name="connsiteX29" fmla="*/ 763531 w 3903880"/>
                  <a:gd name="connsiteY29" fmla="*/ 2934933 h 4258455"/>
                  <a:gd name="connsiteX30" fmla="*/ 830104 w 3903880"/>
                  <a:gd name="connsiteY30" fmla="*/ 2893661 h 4258455"/>
                  <a:gd name="connsiteX31" fmla="*/ 947814 w 3903880"/>
                  <a:gd name="connsiteY31" fmla="*/ 2921276 h 4258455"/>
                  <a:gd name="connsiteX32" fmla="*/ 1051085 w 3903880"/>
                  <a:gd name="connsiteY32" fmla="*/ 2995492 h 4258455"/>
                  <a:gd name="connsiteX33" fmla="*/ 1069946 w 3903880"/>
                  <a:gd name="connsiteY33" fmla="*/ 3045181 h 4258455"/>
                  <a:gd name="connsiteX34" fmla="*/ 2418632 w 3903880"/>
                  <a:gd name="connsiteY34" fmla="*/ 3361586 h 4258455"/>
                  <a:gd name="connsiteX35" fmla="*/ 3320155 w 3903880"/>
                  <a:gd name="connsiteY35" fmla="*/ 2637966 h 4258455"/>
                  <a:gd name="connsiteX36" fmla="*/ 3320155 w 3903880"/>
                  <a:gd name="connsiteY36" fmla="*/ 1092813 h 4258455"/>
                  <a:gd name="connsiteX37" fmla="*/ 3280607 w 3903880"/>
                  <a:gd name="connsiteY37" fmla="*/ 1080536 h 4258455"/>
                  <a:gd name="connsiteX38" fmla="*/ 2937140 w 3903880"/>
                  <a:gd name="connsiteY38" fmla="*/ 562365 h 4258455"/>
                  <a:gd name="connsiteX39" fmla="*/ 3499505 w 3903880"/>
                  <a:gd name="connsiteY39" fmla="*/ 0 h 4258455"/>
                  <a:gd name="connsiteX40" fmla="*/ 3548726 w 3903880"/>
                  <a:gd name="connsiteY40" fmla="*/ 4962 h 4258455"/>
                  <a:gd name="connsiteX41" fmla="*/ 3548726 w 3903880"/>
                  <a:gd name="connsiteY41" fmla="*/ 88046 h 4258455"/>
                  <a:gd name="connsiteX42" fmla="*/ 3499505 w 3903880"/>
                  <a:gd name="connsiteY42" fmla="*/ 83084 h 4258455"/>
                  <a:gd name="connsiteX43" fmla="*/ 3020224 w 3903880"/>
                  <a:gd name="connsiteY43" fmla="*/ 562365 h 4258455"/>
                  <a:gd name="connsiteX44" fmla="*/ 3499505 w 3903880"/>
                  <a:gd name="connsiteY44" fmla="*/ 1041646 h 4258455"/>
                  <a:gd name="connsiteX45" fmla="*/ 3548726 w 3903880"/>
                  <a:gd name="connsiteY45" fmla="*/ 1036684 h 4258455"/>
                  <a:gd name="connsiteX46" fmla="*/ 3548726 w 3903880"/>
                  <a:gd name="connsiteY46" fmla="*/ 1119768 h 4258455"/>
                  <a:gd name="connsiteX47" fmla="*/ 3548725 w 3903880"/>
                  <a:gd name="connsiteY47" fmla="*/ 1119768 h 4258455"/>
                  <a:gd name="connsiteX48" fmla="*/ 3548725 w 3903880"/>
                  <a:gd name="connsiteY48" fmla="*/ 2928799 h 4258455"/>
                  <a:gd name="connsiteX49" fmla="*/ 3434440 w 3903880"/>
                  <a:gd name="connsiteY49" fmla="*/ 3043084 h 4258455"/>
                  <a:gd name="connsiteX50" fmla="*/ 3329136 w 3903880"/>
                  <a:gd name="connsiteY50" fmla="*/ 2973284 h 4258455"/>
                  <a:gd name="connsiteX51" fmla="*/ 3321654 w 3903880"/>
                  <a:gd name="connsiteY51" fmla="*/ 2936228 h 4258455"/>
                  <a:gd name="connsiteX52" fmla="*/ 2707338 w 3903880"/>
                  <a:gd name="connsiteY52" fmla="*/ 3429317 h 4258455"/>
                  <a:gd name="connsiteX53" fmla="*/ 2976587 w 3903880"/>
                  <a:gd name="connsiteY53" fmla="*/ 3492483 h 4258455"/>
                  <a:gd name="connsiteX54" fmla="*/ 2981334 w 3903880"/>
                  <a:gd name="connsiteY54" fmla="*/ 3477192 h 4258455"/>
                  <a:gd name="connsiteX55" fmla="*/ 3499505 w 3903880"/>
                  <a:gd name="connsiteY55" fmla="*/ 3133725 h 4258455"/>
                  <a:gd name="connsiteX56" fmla="*/ 3548726 w 3903880"/>
                  <a:gd name="connsiteY56" fmla="*/ 3138687 h 4258455"/>
                  <a:gd name="connsiteX57" fmla="*/ 3548726 w 3903880"/>
                  <a:gd name="connsiteY57" fmla="*/ 3221771 h 4258455"/>
                  <a:gd name="connsiteX58" fmla="*/ 3499505 w 3903880"/>
                  <a:gd name="connsiteY58" fmla="*/ 3216809 h 4258455"/>
                  <a:gd name="connsiteX59" fmla="*/ 3057888 w 3903880"/>
                  <a:gd name="connsiteY59" fmla="*/ 3509532 h 4258455"/>
                  <a:gd name="connsiteX60" fmla="*/ 3057303 w 3903880"/>
                  <a:gd name="connsiteY60" fmla="*/ 3511419 h 4258455"/>
                  <a:gd name="connsiteX61" fmla="*/ 3132175 w 3903880"/>
                  <a:gd name="connsiteY61" fmla="*/ 3528985 h 4258455"/>
                  <a:gd name="connsiteX62" fmla="*/ 3164191 w 3903880"/>
                  <a:gd name="connsiteY62" fmla="*/ 3470000 h 4258455"/>
                  <a:gd name="connsiteX63" fmla="*/ 3499505 w 3903880"/>
                  <a:gd name="connsiteY63" fmla="*/ 3291715 h 4258455"/>
                  <a:gd name="connsiteX64" fmla="*/ 3903880 w 3903880"/>
                  <a:gd name="connsiteY64" fmla="*/ 3696090 h 4258455"/>
                  <a:gd name="connsiteX65" fmla="*/ 3499505 w 3903880"/>
                  <a:gd name="connsiteY65" fmla="*/ 4100465 h 4258455"/>
                  <a:gd name="connsiteX66" fmla="*/ 3095130 w 3903880"/>
                  <a:gd name="connsiteY66" fmla="*/ 3696090 h 4258455"/>
                  <a:gd name="connsiteX67" fmla="*/ 3097060 w 3903880"/>
                  <a:gd name="connsiteY67" fmla="*/ 3676946 h 4258455"/>
                  <a:gd name="connsiteX68" fmla="*/ 3023885 w 3903880"/>
                  <a:gd name="connsiteY68" fmla="*/ 3659779 h 4258455"/>
                  <a:gd name="connsiteX69" fmla="*/ 3020224 w 3903880"/>
                  <a:gd name="connsiteY69" fmla="*/ 3696090 h 4258455"/>
                  <a:gd name="connsiteX70" fmla="*/ 3499505 w 3903880"/>
                  <a:gd name="connsiteY70" fmla="*/ 4175371 h 4258455"/>
                  <a:gd name="connsiteX71" fmla="*/ 3548726 w 3903880"/>
                  <a:gd name="connsiteY71" fmla="*/ 4170409 h 4258455"/>
                  <a:gd name="connsiteX72" fmla="*/ 3548726 w 3903880"/>
                  <a:gd name="connsiteY72" fmla="*/ 4253493 h 4258455"/>
                  <a:gd name="connsiteX73" fmla="*/ 3499505 w 3903880"/>
                  <a:gd name="connsiteY73" fmla="*/ 4258455 h 4258455"/>
                  <a:gd name="connsiteX74" fmla="*/ 2937140 w 3903880"/>
                  <a:gd name="connsiteY74" fmla="*/ 3696090 h 4258455"/>
                  <a:gd name="connsiteX75" fmla="*/ 2942720 w 3903880"/>
                  <a:gd name="connsiteY75" fmla="*/ 3640738 h 4258455"/>
                  <a:gd name="connsiteX76" fmla="*/ 1031785 w 3903880"/>
                  <a:gd name="connsiteY76" fmla="*/ 3192428 h 4258455"/>
                  <a:gd name="connsiteX77" fmla="*/ 997414 w 3903880"/>
                  <a:gd name="connsiteY77" fmla="*/ 3224264 h 4258455"/>
                  <a:gd name="connsiteX78" fmla="*/ 871912 w 3903880"/>
                  <a:gd name="connsiteY78" fmla="*/ 3244810 h 4258455"/>
                  <a:gd name="connsiteX79" fmla="*/ 810245 w 3903880"/>
                  <a:gd name="connsiteY79" fmla="*/ 3230342 h 4258455"/>
                  <a:gd name="connsiteX80" fmla="*/ 450351 w 3903880"/>
                  <a:gd name="connsiteY80" fmla="*/ 3337183 h 4258455"/>
                  <a:gd name="connsiteX81" fmla="*/ 434280 w 3903880"/>
                  <a:gd name="connsiteY81" fmla="*/ 3375982 h 4258455"/>
                  <a:gd name="connsiteX82" fmla="*/ 392589 w 3903880"/>
                  <a:gd name="connsiteY82" fmla="*/ 3393251 h 4258455"/>
                  <a:gd name="connsiteX83" fmla="*/ 58960 w 3903880"/>
                  <a:gd name="connsiteY83" fmla="*/ 3393251 h 4258455"/>
                  <a:gd name="connsiteX84" fmla="*/ 0 w 3903880"/>
                  <a:gd name="connsiteY84" fmla="*/ 3334291 h 4258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</a:cxnLst>
                <a:rect l="l" t="t" r="r" b="b"/>
                <a:pathLst>
                  <a:path w="3903880" h="4258455">
                    <a:moveTo>
                      <a:pt x="3300192" y="3724601"/>
                    </a:moveTo>
                    <a:lnTo>
                      <a:pt x="3301425" y="3736837"/>
                    </a:lnTo>
                    <a:cubicBezTo>
                      <a:pt x="3320278" y="3828970"/>
                      <a:pt x="3401798" y="3898277"/>
                      <a:pt x="3499505" y="3898277"/>
                    </a:cubicBezTo>
                    <a:cubicBezTo>
                      <a:pt x="3611170" y="3898277"/>
                      <a:pt x="3701693" y="3807754"/>
                      <a:pt x="3701693" y="3696089"/>
                    </a:cubicBezTo>
                    <a:cubicBezTo>
                      <a:pt x="3701693" y="3584424"/>
                      <a:pt x="3611170" y="3493901"/>
                      <a:pt x="3499505" y="3493901"/>
                    </a:cubicBezTo>
                    <a:cubicBezTo>
                      <a:pt x="3443673" y="3493901"/>
                      <a:pt x="3393126" y="3516532"/>
                      <a:pt x="3356537" y="3553120"/>
                    </a:cubicBezTo>
                    <a:lnTo>
                      <a:pt x="3339946" y="3577728"/>
                    </a:lnTo>
                    <a:lnTo>
                      <a:pt x="3527496" y="3621728"/>
                    </a:lnTo>
                    <a:cubicBezTo>
                      <a:pt x="3568380" y="3631319"/>
                      <a:pt x="3593746" y="3672237"/>
                      <a:pt x="3584156" y="3713121"/>
                    </a:cubicBezTo>
                    <a:lnTo>
                      <a:pt x="3584155" y="3713120"/>
                    </a:lnTo>
                    <a:cubicBezTo>
                      <a:pt x="3574563" y="3754004"/>
                      <a:pt x="3533645" y="3779371"/>
                      <a:pt x="3492762" y="3769779"/>
                    </a:cubicBezTo>
                    <a:close/>
                    <a:moveTo>
                      <a:pt x="3297317" y="562364"/>
                    </a:moveTo>
                    <a:cubicBezTo>
                      <a:pt x="3297317" y="674029"/>
                      <a:pt x="3387840" y="764552"/>
                      <a:pt x="3499505" y="764552"/>
                    </a:cubicBezTo>
                    <a:cubicBezTo>
                      <a:pt x="3611170" y="764552"/>
                      <a:pt x="3701693" y="674029"/>
                      <a:pt x="3701693" y="562364"/>
                    </a:cubicBezTo>
                    <a:cubicBezTo>
                      <a:pt x="3701693" y="450699"/>
                      <a:pt x="3611170" y="360176"/>
                      <a:pt x="3499505" y="360176"/>
                    </a:cubicBezTo>
                    <a:cubicBezTo>
                      <a:pt x="3387840" y="360176"/>
                      <a:pt x="3297317" y="450699"/>
                      <a:pt x="3297317" y="562364"/>
                    </a:cubicBezTo>
                    <a:close/>
                    <a:moveTo>
                      <a:pt x="3095130" y="562365"/>
                    </a:moveTo>
                    <a:cubicBezTo>
                      <a:pt x="3095130" y="339035"/>
                      <a:pt x="3276175" y="157990"/>
                      <a:pt x="3499505" y="157990"/>
                    </a:cubicBezTo>
                    <a:cubicBezTo>
                      <a:pt x="3722835" y="157990"/>
                      <a:pt x="3903880" y="339035"/>
                      <a:pt x="3903880" y="562365"/>
                    </a:cubicBezTo>
                    <a:cubicBezTo>
                      <a:pt x="3903880" y="785695"/>
                      <a:pt x="3722835" y="966740"/>
                      <a:pt x="3499505" y="966740"/>
                    </a:cubicBezTo>
                    <a:cubicBezTo>
                      <a:pt x="3276175" y="966740"/>
                      <a:pt x="3095130" y="785695"/>
                      <a:pt x="3095130" y="562365"/>
                    </a:cubicBezTo>
                    <a:close/>
                    <a:moveTo>
                      <a:pt x="0" y="3334291"/>
                    </a:moveTo>
                    <a:lnTo>
                      <a:pt x="0" y="3275331"/>
                    </a:lnTo>
                    <a:lnTo>
                      <a:pt x="451549" y="3275331"/>
                    </a:lnTo>
                    <a:lnTo>
                      <a:pt x="451549" y="3292150"/>
                    </a:lnTo>
                    <a:lnTo>
                      <a:pt x="737253" y="3207334"/>
                    </a:lnTo>
                    <a:lnTo>
                      <a:pt x="726214" y="3200912"/>
                    </a:lnTo>
                    <a:cubicBezTo>
                      <a:pt x="718972" y="3193079"/>
                      <a:pt x="714066" y="3183242"/>
                      <a:pt x="712243" y="3172605"/>
                    </a:cubicBezTo>
                    <a:cubicBezTo>
                      <a:pt x="711028" y="3165513"/>
                      <a:pt x="711184" y="3158067"/>
                      <a:pt x="712930" y="3150622"/>
                    </a:cubicBezTo>
                    <a:lnTo>
                      <a:pt x="763531" y="2934933"/>
                    </a:lnTo>
                    <a:cubicBezTo>
                      <a:pt x="770518" y="2905153"/>
                      <a:pt x="800324" y="2886674"/>
                      <a:pt x="830104" y="2893661"/>
                    </a:cubicBezTo>
                    <a:lnTo>
                      <a:pt x="947814" y="2921276"/>
                    </a:lnTo>
                    <a:cubicBezTo>
                      <a:pt x="992485" y="2931755"/>
                      <a:pt x="1028679" y="2959350"/>
                      <a:pt x="1051085" y="2995492"/>
                    </a:cubicBezTo>
                    <a:lnTo>
                      <a:pt x="1069946" y="3045181"/>
                    </a:lnTo>
                    <a:lnTo>
                      <a:pt x="2418632" y="3361586"/>
                    </a:lnTo>
                    <a:lnTo>
                      <a:pt x="3320155" y="2637966"/>
                    </a:lnTo>
                    <a:lnTo>
                      <a:pt x="3320155" y="1092813"/>
                    </a:lnTo>
                    <a:lnTo>
                      <a:pt x="3280607" y="1080536"/>
                    </a:lnTo>
                    <a:cubicBezTo>
                      <a:pt x="3078766" y="995165"/>
                      <a:pt x="2937140" y="795304"/>
                      <a:pt x="2937140" y="562365"/>
                    </a:cubicBezTo>
                    <a:cubicBezTo>
                      <a:pt x="2937140" y="251779"/>
                      <a:pt x="3188919" y="0"/>
                      <a:pt x="3499505" y="0"/>
                    </a:cubicBezTo>
                    <a:lnTo>
                      <a:pt x="3548726" y="4962"/>
                    </a:lnTo>
                    <a:lnTo>
                      <a:pt x="3548726" y="88046"/>
                    </a:lnTo>
                    <a:lnTo>
                      <a:pt x="3499505" y="83084"/>
                    </a:lnTo>
                    <a:cubicBezTo>
                      <a:pt x="3234805" y="83084"/>
                      <a:pt x="3020224" y="297665"/>
                      <a:pt x="3020224" y="562365"/>
                    </a:cubicBezTo>
                    <a:cubicBezTo>
                      <a:pt x="3020224" y="827065"/>
                      <a:pt x="3234805" y="1041646"/>
                      <a:pt x="3499505" y="1041646"/>
                    </a:cubicBezTo>
                    <a:lnTo>
                      <a:pt x="3548726" y="1036684"/>
                    </a:lnTo>
                    <a:lnTo>
                      <a:pt x="3548726" y="1119768"/>
                    </a:lnTo>
                    <a:lnTo>
                      <a:pt x="3548725" y="1119768"/>
                    </a:lnTo>
                    <a:lnTo>
                      <a:pt x="3548725" y="2928799"/>
                    </a:lnTo>
                    <a:cubicBezTo>
                      <a:pt x="3548725" y="2991917"/>
                      <a:pt x="3497558" y="3043084"/>
                      <a:pt x="3434440" y="3043084"/>
                    </a:cubicBezTo>
                    <a:cubicBezTo>
                      <a:pt x="3387101" y="3043084"/>
                      <a:pt x="3346486" y="3014303"/>
                      <a:pt x="3329136" y="2973284"/>
                    </a:cubicBezTo>
                    <a:lnTo>
                      <a:pt x="3321654" y="2936228"/>
                    </a:lnTo>
                    <a:lnTo>
                      <a:pt x="2707338" y="3429317"/>
                    </a:lnTo>
                    <a:lnTo>
                      <a:pt x="2976587" y="3492483"/>
                    </a:lnTo>
                    <a:lnTo>
                      <a:pt x="2981334" y="3477192"/>
                    </a:lnTo>
                    <a:cubicBezTo>
                      <a:pt x="3066705" y="3275351"/>
                      <a:pt x="3266566" y="3133725"/>
                      <a:pt x="3499505" y="3133725"/>
                    </a:cubicBezTo>
                    <a:lnTo>
                      <a:pt x="3548726" y="3138687"/>
                    </a:lnTo>
                    <a:lnTo>
                      <a:pt x="3548726" y="3221771"/>
                    </a:lnTo>
                    <a:lnTo>
                      <a:pt x="3499505" y="3216809"/>
                    </a:lnTo>
                    <a:cubicBezTo>
                      <a:pt x="3300980" y="3216809"/>
                      <a:pt x="3130647" y="3337511"/>
                      <a:pt x="3057888" y="3509532"/>
                    </a:cubicBezTo>
                    <a:lnTo>
                      <a:pt x="3057303" y="3511419"/>
                    </a:lnTo>
                    <a:lnTo>
                      <a:pt x="3132175" y="3528985"/>
                    </a:lnTo>
                    <a:lnTo>
                      <a:pt x="3164191" y="3470000"/>
                    </a:lnTo>
                    <a:cubicBezTo>
                      <a:pt x="3236860" y="3362436"/>
                      <a:pt x="3359924" y="3291715"/>
                      <a:pt x="3499505" y="3291715"/>
                    </a:cubicBezTo>
                    <a:cubicBezTo>
                      <a:pt x="3722835" y="3291715"/>
                      <a:pt x="3903880" y="3472760"/>
                      <a:pt x="3903880" y="3696090"/>
                    </a:cubicBezTo>
                    <a:cubicBezTo>
                      <a:pt x="3903880" y="3919420"/>
                      <a:pt x="3722835" y="4100465"/>
                      <a:pt x="3499505" y="4100465"/>
                    </a:cubicBezTo>
                    <a:cubicBezTo>
                      <a:pt x="3276175" y="4100465"/>
                      <a:pt x="3095130" y="3919420"/>
                      <a:pt x="3095130" y="3696090"/>
                    </a:cubicBezTo>
                    <a:lnTo>
                      <a:pt x="3097060" y="3676946"/>
                    </a:lnTo>
                    <a:lnTo>
                      <a:pt x="3023885" y="3659779"/>
                    </a:lnTo>
                    <a:lnTo>
                      <a:pt x="3020224" y="3696090"/>
                    </a:lnTo>
                    <a:cubicBezTo>
                      <a:pt x="3020224" y="3960790"/>
                      <a:pt x="3234805" y="4175371"/>
                      <a:pt x="3499505" y="4175371"/>
                    </a:cubicBezTo>
                    <a:lnTo>
                      <a:pt x="3548726" y="4170409"/>
                    </a:lnTo>
                    <a:lnTo>
                      <a:pt x="3548726" y="4253493"/>
                    </a:lnTo>
                    <a:lnTo>
                      <a:pt x="3499505" y="4258455"/>
                    </a:lnTo>
                    <a:cubicBezTo>
                      <a:pt x="3188919" y="4258455"/>
                      <a:pt x="2937140" y="4006676"/>
                      <a:pt x="2937140" y="3696090"/>
                    </a:cubicBezTo>
                    <a:lnTo>
                      <a:pt x="2942720" y="3640738"/>
                    </a:lnTo>
                    <a:lnTo>
                      <a:pt x="1031785" y="3192428"/>
                    </a:lnTo>
                    <a:lnTo>
                      <a:pt x="997414" y="3224264"/>
                    </a:lnTo>
                    <a:cubicBezTo>
                      <a:pt x="961273" y="3246671"/>
                      <a:pt x="916583" y="3255289"/>
                      <a:pt x="871912" y="3244810"/>
                    </a:cubicBezTo>
                    <a:lnTo>
                      <a:pt x="810245" y="3230342"/>
                    </a:lnTo>
                    <a:lnTo>
                      <a:pt x="450351" y="3337183"/>
                    </a:lnTo>
                    <a:lnTo>
                      <a:pt x="434280" y="3375982"/>
                    </a:lnTo>
                    <a:cubicBezTo>
                      <a:pt x="423611" y="3386652"/>
                      <a:pt x="408871" y="3393251"/>
                      <a:pt x="392589" y="3393251"/>
                    </a:cubicBezTo>
                    <a:lnTo>
                      <a:pt x="58960" y="3393251"/>
                    </a:lnTo>
                    <a:cubicBezTo>
                      <a:pt x="26397" y="3393251"/>
                      <a:pt x="0" y="3366854"/>
                      <a:pt x="0" y="3334291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54" name="フリーフォーム: 図形 453">
                <a:extLst>
                  <a:ext uri="{FF2B5EF4-FFF2-40B4-BE49-F238E27FC236}">
                    <a16:creationId xmlns:a16="http://schemas.microsoft.com/office/drawing/2014/main" id="{64B7FD7D-DB41-622A-4F4B-09E61E8B643F}"/>
                  </a:ext>
                </a:extLst>
              </p:cNvPr>
              <p:cNvSpPr/>
              <p:nvPr/>
            </p:nvSpPr>
            <p:spPr bwMode="auto">
              <a:xfrm>
                <a:off x="13703348" y="-1041556"/>
                <a:ext cx="1190365" cy="2639885"/>
              </a:xfrm>
              <a:custGeom>
                <a:avLst/>
                <a:gdLst>
                  <a:gd name="connsiteX0" fmla="*/ 772396 w 1190365"/>
                  <a:gd name="connsiteY0" fmla="*/ 0 h 2639885"/>
                  <a:gd name="connsiteX1" fmla="*/ 1190365 w 1190365"/>
                  <a:gd name="connsiteY1" fmla="*/ 482836 h 2639885"/>
                  <a:gd name="connsiteX2" fmla="*/ 856631 w 1190365"/>
                  <a:gd name="connsiteY2" fmla="*/ 955863 h 2639885"/>
                  <a:gd name="connsiteX3" fmla="*/ 853756 w 1190365"/>
                  <a:gd name="connsiteY3" fmla="*/ 956197 h 2639885"/>
                  <a:gd name="connsiteX4" fmla="*/ 862585 w 1190365"/>
                  <a:gd name="connsiteY4" fmla="*/ 1014482 h 2639885"/>
                  <a:gd name="connsiteX5" fmla="*/ 874102 w 1190365"/>
                  <a:gd name="connsiteY5" fmla="*/ 1016807 h 2639885"/>
                  <a:gd name="connsiteX6" fmla="*/ 1013740 w 1190365"/>
                  <a:gd name="connsiteY6" fmla="*/ 1227471 h 2639885"/>
                  <a:gd name="connsiteX7" fmla="*/ 1013739 w 1190365"/>
                  <a:gd name="connsiteY7" fmla="*/ 1762893 h 2639885"/>
                  <a:gd name="connsiteX8" fmla="*/ 946774 w 1190365"/>
                  <a:gd name="connsiteY8" fmla="*/ 1924559 h 2639885"/>
                  <a:gd name="connsiteX9" fmla="*/ 904430 w 1190365"/>
                  <a:gd name="connsiteY9" fmla="*/ 1953109 h 2639885"/>
                  <a:gd name="connsiteX10" fmla="*/ 854885 w 1190365"/>
                  <a:gd name="connsiteY10" fmla="*/ 2639885 h 2639885"/>
                  <a:gd name="connsiteX11" fmla="*/ 695845 w 1190365"/>
                  <a:gd name="connsiteY11" fmla="*/ 2639885 h 2639885"/>
                  <a:gd name="connsiteX12" fmla="*/ 645304 w 1190365"/>
                  <a:gd name="connsiteY12" fmla="*/ 1939298 h 2639885"/>
                  <a:gd name="connsiteX13" fmla="*/ 623443 w 1190365"/>
                  <a:gd name="connsiteY13" fmla="*/ 1924558 h 2639885"/>
                  <a:gd name="connsiteX14" fmla="*/ 556478 w 1190365"/>
                  <a:gd name="connsiteY14" fmla="*/ 1762892 h 2639885"/>
                  <a:gd name="connsiteX15" fmla="*/ 556478 w 1190365"/>
                  <a:gd name="connsiteY15" fmla="*/ 1406816 h 2639885"/>
                  <a:gd name="connsiteX16" fmla="*/ 449038 w 1190365"/>
                  <a:gd name="connsiteY16" fmla="*/ 1506765 h 2639885"/>
                  <a:gd name="connsiteX17" fmla="*/ 379263 w 1190365"/>
                  <a:gd name="connsiteY17" fmla="*/ 1532759 h 2639885"/>
                  <a:gd name="connsiteX18" fmla="*/ 349162 w 1190365"/>
                  <a:gd name="connsiteY18" fmla="*/ 1525765 h 2639885"/>
                  <a:gd name="connsiteX19" fmla="*/ 347452 w 1190365"/>
                  <a:gd name="connsiteY19" fmla="*/ 1525712 h 2639885"/>
                  <a:gd name="connsiteX20" fmla="*/ 75092 w 1190365"/>
                  <a:gd name="connsiteY20" fmla="*/ 1461832 h 2639885"/>
                  <a:gd name="connsiteX21" fmla="*/ 2591 w 1190365"/>
                  <a:gd name="connsiteY21" fmla="*/ 1344902 h 2639885"/>
                  <a:gd name="connsiteX22" fmla="*/ 119521 w 1190365"/>
                  <a:gd name="connsiteY22" fmla="*/ 1272402 h 2639885"/>
                  <a:gd name="connsiteX23" fmla="*/ 355748 w 1190365"/>
                  <a:gd name="connsiteY23" fmla="*/ 1327807 h 2639885"/>
                  <a:gd name="connsiteX24" fmla="*/ 589928 w 1190365"/>
                  <a:gd name="connsiteY24" fmla="*/ 1109954 h 2639885"/>
                  <a:gd name="connsiteX25" fmla="*/ 595525 w 1190365"/>
                  <a:gd name="connsiteY25" fmla="*/ 1099642 h 2639885"/>
                  <a:gd name="connsiteX26" fmla="*/ 623443 w 1190365"/>
                  <a:gd name="connsiteY26" fmla="*/ 1065805 h 2639885"/>
                  <a:gd name="connsiteX27" fmla="*/ 672022 w 1190365"/>
                  <a:gd name="connsiteY27" fmla="*/ 1033052 h 2639885"/>
                  <a:gd name="connsiteX28" fmla="*/ 683943 w 1190365"/>
                  <a:gd name="connsiteY28" fmla="*/ 954350 h 2639885"/>
                  <a:gd name="connsiteX29" fmla="*/ 609704 w 1190365"/>
                  <a:gd name="connsiteY29" fmla="*/ 927729 h 2639885"/>
                  <a:gd name="connsiteX30" fmla="*/ 354427 w 1190365"/>
                  <a:gd name="connsiteY30" fmla="*/ 482836 h 2639885"/>
                  <a:gd name="connsiteX31" fmla="*/ 772396 w 1190365"/>
                  <a:gd name="connsiteY31" fmla="*/ 0 h 26398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190365" h="2639885">
                    <a:moveTo>
                      <a:pt x="772396" y="0"/>
                    </a:moveTo>
                    <a:cubicBezTo>
                      <a:pt x="1003234" y="0"/>
                      <a:pt x="1190365" y="216173"/>
                      <a:pt x="1190365" y="482836"/>
                    </a:cubicBezTo>
                    <a:cubicBezTo>
                      <a:pt x="1190365" y="716166"/>
                      <a:pt x="1047093" y="910840"/>
                      <a:pt x="856631" y="955863"/>
                    </a:cubicBezTo>
                    <a:lnTo>
                      <a:pt x="853756" y="956197"/>
                    </a:lnTo>
                    <a:lnTo>
                      <a:pt x="862585" y="1014482"/>
                    </a:lnTo>
                    <a:lnTo>
                      <a:pt x="874102" y="1016807"/>
                    </a:lnTo>
                    <a:cubicBezTo>
                      <a:pt x="956161" y="1051515"/>
                      <a:pt x="1013740" y="1132769"/>
                      <a:pt x="1013740" y="1227471"/>
                    </a:cubicBezTo>
                    <a:cubicBezTo>
                      <a:pt x="1013740" y="1405945"/>
                      <a:pt x="1013739" y="1584419"/>
                      <a:pt x="1013739" y="1762893"/>
                    </a:cubicBezTo>
                    <a:cubicBezTo>
                      <a:pt x="1013739" y="1826028"/>
                      <a:pt x="988148" y="1883185"/>
                      <a:pt x="946774" y="1924559"/>
                    </a:cubicBezTo>
                    <a:lnTo>
                      <a:pt x="904430" y="1953109"/>
                    </a:lnTo>
                    <a:lnTo>
                      <a:pt x="854885" y="2639885"/>
                    </a:lnTo>
                    <a:lnTo>
                      <a:pt x="695845" y="2639885"/>
                    </a:lnTo>
                    <a:lnTo>
                      <a:pt x="645304" y="1939298"/>
                    </a:lnTo>
                    <a:lnTo>
                      <a:pt x="623443" y="1924558"/>
                    </a:lnTo>
                    <a:cubicBezTo>
                      <a:pt x="582069" y="1883184"/>
                      <a:pt x="556478" y="1826027"/>
                      <a:pt x="556478" y="1762892"/>
                    </a:cubicBezTo>
                    <a:lnTo>
                      <a:pt x="556478" y="1406816"/>
                    </a:lnTo>
                    <a:lnTo>
                      <a:pt x="449038" y="1506765"/>
                    </a:lnTo>
                    <a:cubicBezTo>
                      <a:pt x="429368" y="1525064"/>
                      <a:pt x="404144" y="1533656"/>
                      <a:pt x="379263" y="1532759"/>
                    </a:cubicBezTo>
                    <a:lnTo>
                      <a:pt x="349162" y="1525765"/>
                    </a:lnTo>
                    <a:lnTo>
                      <a:pt x="347452" y="1525712"/>
                    </a:lnTo>
                    <a:lnTo>
                      <a:pt x="75092" y="1461832"/>
                    </a:lnTo>
                    <a:cubicBezTo>
                      <a:pt x="22782" y="1449563"/>
                      <a:pt x="-9677" y="1397212"/>
                      <a:pt x="2591" y="1344902"/>
                    </a:cubicBezTo>
                    <a:cubicBezTo>
                      <a:pt x="14860" y="1292592"/>
                      <a:pt x="67211" y="1260133"/>
                      <a:pt x="119521" y="1272402"/>
                    </a:cubicBezTo>
                    <a:lnTo>
                      <a:pt x="355748" y="1327807"/>
                    </a:lnTo>
                    <a:lnTo>
                      <a:pt x="589928" y="1109954"/>
                    </a:lnTo>
                    <a:lnTo>
                      <a:pt x="595525" y="1099642"/>
                    </a:lnTo>
                    <a:cubicBezTo>
                      <a:pt x="603742" y="1087479"/>
                      <a:pt x="613100" y="1076149"/>
                      <a:pt x="623443" y="1065805"/>
                    </a:cubicBezTo>
                    <a:lnTo>
                      <a:pt x="672022" y="1033052"/>
                    </a:lnTo>
                    <a:lnTo>
                      <a:pt x="683943" y="954350"/>
                    </a:lnTo>
                    <a:lnTo>
                      <a:pt x="609704" y="927729"/>
                    </a:lnTo>
                    <a:cubicBezTo>
                      <a:pt x="459688" y="854430"/>
                      <a:pt x="354427" y="682833"/>
                      <a:pt x="354427" y="482836"/>
                    </a:cubicBezTo>
                    <a:cubicBezTo>
                      <a:pt x="354427" y="216173"/>
                      <a:pt x="541558" y="0"/>
                      <a:pt x="772396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457" name="グループ化 456">
            <a:extLst>
              <a:ext uri="{FF2B5EF4-FFF2-40B4-BE49-F238E27FC236}">
                <a16:creationId xmlns:a16="http://schemas.microsoft.com/office/drawing/2014/main" id="{727481DF-E9DF-BBCA-8885-38DE06E181F0}"/>
              </a:ext>
            </a:extLst>
          </p:cNvPr>
          <p:cNvGrpSpPr/>
          <p:nvPr/>
        </p:nvGrpSpPr>
        <p:grpSpPr>
          <a:xfrm>
            <a:off x="6683108" y="1009498"/>
            <a:ext cx="2410855" cy="2359743"/>
            <a:chOff x="-1233943" y="-1278664"/>
            <a:chExt cx="3000828" cy="2937208"/>
          </a:xfrm>
        </p:grpSpPr>
        <p:grpSp>
          <p:nvGrpSpPr>
            <p:cNvPr id="458" name="グループ化 457">
              <a:extLst>
                <a:ext uri="{FF2B5EF4-FFF2-40B4-BE49-F238E27FC236}">
                  <a16:creationId xmlns:a16="http://schemas.microsoft.com/office/drawing/2014/main" id="{B5DC06A8-863E-70DE-8A0F-A2B108C4BA25}"/>
                </a:ext>
              </a:extLst>
            </p:cNvPr>
            <p:cNvGrpSpPr/>
            <p:nvPr/>
          </p:nvGrpSpPr>
          <p:grpSpPr>
            <a:xfrm>
              <a:off x="-1233943" y="-1278664"/>
              <a:ext cx="3000828" cy="2937208"/>
              <a:chOff x="-4952578" y="-1278664"/>
              <a:chExt cx="3000828" cy="2937208"/>
            </a:xfrm>
          </p:grpSpPr>
          <p:grpSp>
            <p:nvGrpSpPr>
              <p:cNvPr id="461" name="グループ化 460">
                <a:extLst>
                  <a:ext uri="{FF2B5EF4-FFF2-40B4-BE49-F238E27FC236}">
                    <a16:creationId xmlns:a16="http://schemas.microsoft.com/office/drawing/2014/main" id="{8CA1D07D-AA12-AF82-1979-8F4F0F17639F}"/>
                  </a:ext>
                </a:extLst>
              </p:cNvPr>
              <p:cNvGrpSpPr/>
              <p:nvPr/>
            </p:nvGrpSpPr>
            <p:grpSpPr>
              <a:xfrm>
                <a:off x="-4952578" y="-1278664"/>
                <a:ext cx="3000828" cy="2937208"/>
                <a:chOff x="-2296991" y="2933839"/>
                <a:chExt cx="3000828" cy="2937208"/>
              </a:xfrm>
            </p:grpSpPr>
            <p:sp>
              <p:nvSpPr>
                <p:cNvPr id="463" name="四角形: 角を丸くする 462">
                  <a:extLst>
                    <a:ext uri="{FF2B5EF4-FFF2-40B4-BE49-F238E27FC236}">
                      <a16:creationId xmlns:a16="http://schemas.microsoft.com/office/drawing/2014/main" id="{2DF23BAB-9D68-7C8E-D0C0-C650418705D9}"/>
                    </a:ext>
                  </a:extLst>
                </p:cNvPr>
                <p:cNvSpPr/>
                <p:nvPr/>
              </p:nvSpPr>
              <p:spPr bwMode="auto">
                <a:xfrm>
                  <a:off x="-2296991" y="2933839"/>
                  <a:ext cx="3000828" cy="2937208"/>
                </a:xfrm>
                <a:prstGeom prst="roundRect">
                  <a:avLst>
                    <a:gd name="adj" fmla="val 5857"/>
                  </a:avLst>
                </a:prstGeom>
                <a:solidFill>
                  <a:srgbClr val="00B0F0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4" name="四角形: 角を丸くする 463">
                  <a:extLst>
                    <a:ext uri="{FF2B5EF4-FFF2-40B4-BE49-F238E27FC236}">
                      <a16:creationId xmlns:a16="http://schemas.microsoft.com/office/drawing/2014/main" id="{EEA4E710-A6AC-548D-F080-1C016628702D}"/>
                    </a:ext>
                  </a:extLst>
                </p:cNvPr>
                <p:cNvSpPr/>
                <p:nvPr/>
              </p:nvSpPr>
              <p:spPr bwMode="auto">
                <a:xfrm>
                  <a:off x="-2101161" y="3122762"/>
                  <a:ext cx="2614796" cy="2559362"/>
                </a:xfrm>
                <a:prstGeom prst="roundRect">
                  <a:avLst>
                    <a:gd name="adj" fmla="val 2884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62" name="フリーフォーム: 図形 461">
                <a:extLst>
                  <a:ext uri="{FF2B5EF4-FFF2-40B4-BE49-F238E27FC236}">
                    <a16:creationId xmlns:a16="http://schemas.microsoft.com/office/drawing/2014/main" id="{DD8DB416-FB62-C693-C110-6680C0426005}"/>
                  </a:ext>
                </a:extLst>
              </p:cNvPr>
              <p:cNvSpPr/>
              <p:nvPr/>
            </p:nvSpPr>
            <p:spPr bwMode="auto">
              <a:xfrm rot="5400000">
                <a:off x="-4532272" y="-859018"/>
                <a:ext cx="2133270" cy="2327028"/>
              </a:xfrm>
              <a:custGeom>
                <a:avLst/>
                <a:gdLst>
                  <a:gd name="connsiteX0" fmla="*/ 3300192 w 3903880"/>
                  <a:gd name="connsiteY0" fmla="*/ 3724601 h 4258455"/>
                  <a:gd name="connsiteX1" fmla="*/ 3301425 w 3903880"/>
                  <a:gd name="connsiteY1" fmla="*/ 3736837 h 4258455"/>
                  <a:gd name="connsiteX2" fmla="*/ 3499505 w 3903880"/>
                  <a:gd name="connsiteY2" fmla="*/ 3898277 h 4258455"/>
                  <a:gd name="connsiteX3" fmla="*/ 3701693 w 3903880"/>
                  <a:gd name="connsiteY3" fmla="*/ 3696089 h 4258455"/>
                  <a:gd name="connsiteX4" fmla="*/ 3499505 w 3903880"/>
                  <a:gd name="connsiteY4" fmla="*/ 3493901 h 4258455"/>
                  <a:gd name="connsiteX5" fmla="*/ 3356537 w 3903880"/>
                  <a:gd name="connsiteY5" fmla="*/ 3553120 h 4258455"/>
                  <a:gd name="connsiteX6" fmla="*/ 3339946 w 3903880"/>
                  <a:gd name="connsiteY6" fmla="*/ 3577728 h 4258455"/>
                  <a:gd name="connsiteX7" fmla="*/ 3527496 w 3903880"/>
                  <a:gd name="connsiteY7" fmla="*/ 3621728 h 4258455"/>
                  <a:gd name="connsiteX8" fmla="*/ 3584156 w 3903880"/>
                  <a:gd name="connsiteY8" fmla="*/ 3713121 h 4258455"/>
                  <a:gd name="connsiteX9" fmla="*/ 3584155 w 3903880"/>
                  <a:gd name="connsiteY9" fmla="*/ 3713120 h 4258455"/>
                  <a:gd name="connsiteX10" fmla="*/ 3492762 w 3903880"/>
                  <a:gd name="connsiteY10" fmla="*/ 3769779 h 4258455"/>
                  <a:gd name="connsiteX11" fmla="*/ 3297317 w 3903880"/>
                  <a:gd name="connsiteY11" fmla="*/ 562364 h 4258455"/>
                  <a:gd name="connsiteX12" fmla="*/ 3499505 w 3903880"/>
                  <a:gd name="connsiteY12" fmla="*/ 764552 h 4258455"/>
                  <a:gd name="connsiteX13" fmla="*/ 3701693 w 3903880"/>
                  <a:gd name="connsiteY13" fmla="*/ 562364 h 4258455"/>
                  <a:gd name="connsiteX14" fmla="*/ 3499505 w 3903880"/>
                  <a:gd name="connsiteY14" fmla="*/ 360176 h 4258455"/>
                  <a:gd name="connsiteX15" fmla="*/ 3297317 w 3903880"/>
                  <a:gd name="connsiteY15" fmla="*/ 562364 h 4258455"/>
                  <a:gd name="connsiteX16" fmla="*/ 3095130 w 3903880"/>
                  <a:gd name="connsiteY16" fmla="*/ 562365 h 4258455"/>
                  <a:gd name="connsiteX17" fmla="*/ 3499505 w 3903880"/>
                  <a:gd name="connsiteY17" fmla="*/ 157990 h 4258455"/>
                  <a:gd name="connsiteX18" fmla="*/ 3903880 w 3903880"/>
                  <a:gd name="connsiteY18" fmla="*/ 562365 h 4258455"/>
                  <a:gd name="connsiteX19" fmla="*/ 3499505 w 3903880"/>
                  <a:gd name="connsiteY19" fmla="*/ 966740 h 4258455"/>
                  <a:gd name="connsiteX20" fmla="*/ 3095130 w 3903880"/>
                  <a:gd name="connsiteY20" fmla="*/ 562365 h 4258455"/>
                  <a:gd name="connsiteX21" fmla="*/ 0 w 3903880"/>
                  <a:gd name="connsiteY21" fmla="*/ 3334291 h 4258455"/>
                  <a:gd name="connsiteX22" fmla="*/ 0 w 3903880"/>
                  <a:gd name="connsiteY22" fmla="*/ 3275331 h 4258455"/>
                  <a:gd name="connsiteX23" fmla="*/ 451549 w 3903880"/>
                  <a:gd name="connsiteY23" fmla="*/ 3275331 h 4258455"/>
                  <a:gd name="connsiteX24" fmla="*/ 451549 w 3903880"/>
                  <a:gd name="connsiteY24" fmla="*/ 3292150 h 4258455"/>
                  <a:gd name="connsiteX25" fmla="*/ 737253 w 3903880"/>
                  <a:gd name="connsiteY25" fmla="*/ 3207334 h 4258455"/>
                  <a:gd name="connsiteX26" fmla="*/ 726214 w 3903880"/>
                  <a:gd name="connsiteY26" fmla="*/ 3200912 h 4258455"/>
                  <a:gd name="connsiteX27" fmla="*/ 712243 w 3903880"/>
                  <a:gd name="connsiteY27" fmla="*/ 3172605 h 4258455"/>
                  <a:gd name="connsiteX28" fmla="*/ 712930 w 3903880"/>
                  <a:gd name="connsiteY28" fmla="*/ 3150622 h 4258455"/>
                  <a:gd name="connsiteX29" fmla="*/ 763531 w 3903880"/>
                  <a:gd name="connsiteY29" fmla="*/ 2934933 h 4258455"/>
                  <a:gd name="connsiteX30" fmla="*/ 830104 w 3903880"/>
                  <a:gd name="connsiteY30" fmla="*/ 2893661 h 4258455"/>
                  <a:gd name="connsiteX31" fmla="*/ 947814 w 3903880"/>
                  <a:gd name="connsiteY31" fmla="*/ 2921276 h 4258455"/>
                  <a:gd name="connsiteX32" fmla="*/ 1051085 w 3903880"/>
                  <a:gd name="connsiteY32" fmla="*/ 2995492 h 4258455"/>
                  <a:gd name="connsiteX33" fmla="*/ 1069946 w 3903880"/>
                  <a:gd name="connsiteY33" fmla="*/ 3045181 h 4258455"/>
                  <a:gd name="connsiteX34" fmla="*/ 2418632 w 3903880"/>
                  <a:gd name="connsiteY34" fmla="*/ 3361586 h 4258455"/>
                  <a:gd name="connsiteX35" fmla="*/ 3320155 w 3903880"/>
                  <a:gd name="connsiteY35" fmla="*/ 2637966 h 4258455"/>
                  <a:gd name="connsiteX36" fmla="*/ 3320155 w 3903880"/>
                  <a:gd name="connsiteY36" fmla="*/ 1092813 h 4258455"/>
                  <a:gd name="connsiteX37" fmla="*/ 3280607 w 3903880"/>
                  <a:gd name="connsiteY37" fmla="*/ 1080536 h 4258455"/>
                  <a:gd name="connsiteX38" fmla="*/ 2937140 w 3903880"/>
                  <a:gd name="connsiteY38" fmla="*/ 562365 h 4258455"/>
                  <a:gd name="connsiteX39" fmla="*/ 3499505 w 3903880"/>
                  <a:gd name="connsiteY39" fmla="*/ 0 h 4258455"/>
                  <a:gd name="connsiteX40" fmla="*/ 3548726 w 3903880"/>
                  <a:gd name="connsiteY40" fmla="*/ 4962 h 4258455"/>
                  <a:gd name="connsiteX41" fmla="*/ 3548726 w 3903880"/>
                  <a:gd name="connsiteY41" fmla="*/ 88046 h 4258455"/>
                  <a:gd name="connsiteX42" fmla="*/ 3499505 w 3903880"/>
                  <a:gd name="connsiteY42" fmla="*/ 83084 h 4258455"/>
                  <a:gd name="connsiteX43" fmla="*/ 3020224 w 3903880"/>
                  <a:gd name="connsiteY43" fmla="*/ 562365 h 4258455"/>
                  <a:gd name="connsiteX44" fmla="*/ 3499505 w 3903880"/>
                  <a:gd name="connsiteY44" fmla="*/ 1041646 h 4258455"/>
                  <a:gd name="connsiteX45" fmla="*/ 3548726 w 3903880"/>
                  <a:gd name="connsiteY45" fmla="*/ 1036684 h 4258455"/>
                  <a:gd name="connsiteX46" fmla="*/ 3548726 w 3903880"/>
                  <a:gd name="connsiteY46" fmla="*/ 1119768 h 4258455"/>
                  <a:gd name="connsiteX47" fmla="*/ 3548725 w 3903880"/>
                  <a:gd name="connsiteY47" fmla="*/ 1119768 h 4258455"/>
                  <a:gd name="connsiteX48" fmla="*/ 3548725 w 3903880"/>
                  <a:gd name="connsiteY48" fmla="*/ 2928799 h 4258455"/>
                  <a:gd name="connsiteX49" fmla="*/ 3434440 w 3903880"/>
                  <a:gd name="connsiteY49" fmla="*/ 3043084 h 4258455"/>
                  <a:gd name="connsiteX50" fmla="*/ 3329136 w 3903880"/>
                  <a:gd name="connsiteY50" fmla="*/ 2973284 h 4258455"/>
                  <a:gd name="connsiteX51" fmla="*/ 3321654 w 3903880"/>
                  <a:gd name="connsiteY51" fmla="*/ 2936228 h 4258455"/>
                  <a:gd name="connsiteX52" fmla="*/ 2707338 w 3903880"/>
                  <a:gd name="connsiteY52" fmla="*/ 3429317 h 4258455"/>
                  <a:gd name="connsiteX53" fmla="*/ 2976587 w 3903880"/>
                  <a:gd name="connsiteY53" fmla="*/ 3492483 h 4258455"/>
                  <a:gd name="connsiteX54" fmla="*/ 2981334 w 3903880"/>
                  <a:gd name="connsiteY54" fmla="*/ 3477192 h 4258455"/>
                  <a:gd name="connsiteX55" fmla="*/ 3499505 w 3903880"/>
                  <a:gd name="connsiteY55" fmla="*/ 3133725 h 4258455"/>
                  <a:gd name="connsiteX56" fmla="*/ 3548726 w 3903880"/>
                  <a:gd name="connsiteY56" fmla="*/ 3138687 h 4258455"/>
                  <a:gd name="connsiteX57" fmla="*/ 3548726 w 3903880"/>
                  <a:gd name="connsiteY57" fmla="*/ 3221771 h 4258455"/>
                  <a:gd name="connsiteX58" fmla="*/ 3499505 w 3903880"/>
                  <a:gd name="connsiteY58" fmla="*/ 3216809 h 4258455"/>
                  <a:gd name="connsiteX59" fmla="*/ 3057888 w 3903880"/>
                  <a:gd name="connsiteY59" fmla="*/ 3509532 h 4258455"/>
                  <a:gd name="connsiteX60" fmla="*/ 3057303 w 3903880"/>
                  <a:gd name="connsiteY60" fmla="*/ 3511419 h 4258455"/>
                  <a:gd name="connsiteX61" fmla="*/ 3132175 w 3903880"/>
                  <a:gd name="connsiteY61" fmla="*/ 3528985 h 4258455"/>
                  <a:gd name="connsiteX62" fmla="*/ 3164191 w 3903880"/>
                  <a:gd name="connsiteY62" fmla="*/ 3470000 h 4258455"/>
                  <a:gd name="connsiteX63" fmla="*/ 3499505 w 3903880"/>
                  <a:gd name="connsiteY63" fmla="*/ 3291715 h 4258455"/>
                  <a:gd name="connsiteX64" fmla="*/ 3903880 w 3903880"/>
                  <a:gd name="connsiteY64" fmla="*/ 3696090 h 4258455"/>
                  <a:gd name="connsiteX65" fmla="*/ 3499505 w 3903880"/>
                  <a:gd name="connsiteY65" fmla="*/ 4100465 h 4258455"/>
                  <a:gd name="connsiteX66" fmla="*/ 3095130 w 3903880"/>
                  <a:gd name="connsiteY66" fmla="*/ 3696090 h 4258455"/>
                  <a:gd name="connsiteX67" fmla="*/ 3097060 w 3903880"/>
                  <a:gd name="connsiteY67" fmla="*/ 3676946 h 4258455"/>
                  <a:gd name="connsiteX68" fmla="*/ 3023885 w 3903880"/>
                  <a:gd name="connsiteY68" fmla="*/ 3659779 h 4258455"/>
                  <a:gd name="connsiteX69" fmla="*/ 3020224 w 3903880"/>
                  <a:gd name="connsiteY69" fmla="*/ 3696090 h 4258455"/>
                  <a:gd name="connsiteX70" fmla="*/ 3499505 w 3903880"/>
                  <a:gd name="connsiteY70" fmla="*/ 4175371 h 4258455"/>
                  <a:gd name="connsiteX71" fmla="*/ 3548726 w 3903880"/>
                  <a:gd name="connsiteY71" fmla="*/ 4170409 h 4258455"/>
                  <a:gd name="connsiteX72" fmla="*/ 3548726 w 3903880"/>
                  <a:gd name="connsiteY72" fmla="*/ 4253493 h 4258455"/>
                  <a:gd name="connsiteX73" fmla="*/ 3499505 w 3903880"/>
                  <a:gd name="connsiteY73" fmla="*/ 4258455 h 4258455"/>
                  <a:gd name="connsiteX74" fmla="*/ 2937140 w 3903880"/>
                  <a:gd name="connsiteY74" fmla="*/ 3696090 h 4258455"/>
                  <a:gd name="connsiteX75" fmla="*/ 2942720 w 3903880"/>
                  <a:gd name="connsiteY75" fmla="*/ 3640738 h 4258455"/>
                  <a:gd name="connsiteX76" fmla="*/ 1031785 w 3903880"/>
                  <a:gd name="connsiteY76" fmla="*/ 3192428 h 4258455"/>
                  <a:gd name="connsiteX77" fmla="*/ 997414 w 3903880"/>
                  <a:gd name="connsiteY77" fmla="*/ 3224264 h 4258455"/>
                  <a:gd name="connsiteX78" fmla="*/ 871912 w 3903880"/>
                  <a:gd name="connsiteY78" fmla="*/ 3244810 h 4258455"/>
                  <a:gd name="connsiteX79" fmla="*/ 810245 w 3903880"/>
                  <a:gd name="connsiteY79" fmla="*/ 3230342 h 4258455"/>
                  <a:gd name="connsiteX80" fmla="*/ 450351 w 3903880"/>
                  <a:gd name="connsiteY80" fmla="*/ 3337183 h 4258455"/>
                  <a:gd name="connsiteX81" fmla="*/ 434280 w 3903880"/>
                  <a:gd name="connsiteY81" fmla="*/ 3375982 h 4258455"/>
                  <a:gd name="connsiteX82" fmla="*/ 392589 w 3903880"/>
                  <a:gd name="connsiteY82" fmla="*/ 3393251 h 4258455"/>
                  <a:gd name="connsiteX83" fmla="*/ 58960 w 3903880"/>
                  <a:gd name="connsiteY83" fmla="*/ 3393251 h 4258455"/>
                  <a:gd name="connsiteX84" fmla="*/ 0 w 3903880"/>
                  <a:gd name="connsiteY84" fmla="*/ 3334291 h 4258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</a:cxnLst>
                <a:rect l="l" t="t" r="r" b="b"/>
                <a:pathLst>
                  <a:path w="3903880" h="4258455">
                    <a:moveTo>
                      <a:pt x="3300192" y="3724601"/>
                    </a:moveTo>
                    <a:lnTo>
                      <a:pt x="3301425" y="3736837"/>
                    </a:lnTo>
                    <a:cubicBezTo>
                      <a:pt x="3320278" y="3828970"/>
                      <a:pt x="3401798" y="3898277"/>
                      <a:pt x="3499505" y="3898277"/>
                    </a:cubicBezTo>
                    <a:cubicBezTo>
                      <a:pt x="3611170" y="3898277"/>
                      <a:pt x="3701693" y="3807754"/>
                      <a:pt x="3701693" y="3696089"/>
                    </a:cubicBezTo>
                    <a:cubicBezTo>
                      <a:pt x="3701693" y="3584424"/>
                      <a:pt x="3611170" y="3493901"/>
                      <a:pt x="3499505" y="3493901"/>
                    </a:cubicBezTo>
                    <a:cubicBezTo>
                      <a:pt x="3443673" y="3493901"/>
                      <a:pt x="3393126" y="3516532"/>
                      <a:pt x="3356537" y="3553120"/>
                    </a:cubicBezTo>
                    <a:lnTo>
                      <a:pt x="3339946" y="3577728"/>
                    </a:lnTo>
                    <a:lnTo>
                      <a:pt x="3527496" y="3621728"/>
                    </a:lnTo>
                    <a:cubicBezTo>
                      <a:pt x="3568380" y="3631319"/>
                      <a:pt x="3593746" y="3672237"/>
                      <a:pt x="3584156" y="3713121"/>
                    </a:cubicBezTo>
                    <a:lnTo>
                      <a:pt x="3584155" y="3713120"/>
                    </a:lnTo>
                    <a:cubicBezTo>
                      <a:pt x="3574563" y="3754004"/>
                      <a:pt x="3533645" y="3779371"/>
                      <a:pt x="3492762" y="3769779"/>
                    </a:cubicBezTo>
                    <a:close/>
                    <a:moveTo>
                      <a:pt x="3297317" y="562364"/>
                    </a:moveTo>
                    <a:cubicBezTo>
                      <a:pt x="3297317" y="674029"/>
                      <a:pt x="3387840" y="764552"/>
                      <a:pt x="3499505" y="764552"/>
                    </a:cubicBezTo>
                    <a:cubicBezTo>
                      <a:pt x="3611170" y="764552"/>
                      <a:pt x="3701693" y="674029"/>
                      <a:pt x="3701693" y="562364"/>
                    </a:cubicBezTo>
                    <a:cubicBezTo>
                      <a:pt x="3701693" y="450699"/>
                      <a:pt x="3611170" y="360176"/>
                      <a:pt x="3499505" y="360176"/>
                    </a:cubicBezTo>
                    <a:cubicBezTo>
                      <a:pt x="3387840" y="360176"/>
                      <a:pt x="3297317" y="450699"/>
                      <a:pt x="3297317" y="562364"/>
                    </a:cubicBezTo>
                    <a:close/>
                    <a:moveTo>
                      <a:pt x="3095130" y="562365"/>
                    </a:moveTo>
                    <a:cubicBezTo>
                      <a:pt x="3095130" y="339035"/>
                      <a:pt x="3276175" y="157990"/>
                      <a:pt x="3499505" y="157990"/>
                    </a:cubicBezTo>
                    <a:cubicBezTo>
                      <a:pt x="3722835" y="157990"/>
                      <a:pt x="3903880" y="339035"/>
                      <a:pt x="3903880" y="562365"/>
                    </a:cubicBezTo>
                    <a:cubicBezTo>
                      <a:pt x="3903880" y="785695"/>
                      <a:pt x="3722835" y="966740"/>
                      <a:pt x="3499505" y="966740"/>
                    </a:cubicBezTo>
                    <a:cubicBezTo>
                      <a:pt x="3276175" y="966740"/>
                      <a:pt x="3095130" y="785695"/>
                      <a:pt x="3095130" y="562365"/>
                    </a:cubicBezTo>
                    <a:close/>
                    <a:moveTo>
                      <a:pt x="0" y="3334291"/>
                    </a:moveTo>
                    <a:lnTo>
                      <a:pt x="0" y="3275331"/>
                    </a:lnTo>
                    <a:lnTo>
                      <a:pt x="451549" y="3275331"/>
                    </a:lnTo>
                    <a:lnTo>
                      <a:pt x="451549" y="3292150"/>
                    </a:lnTo>
                    <a:lnTo>
                      <a:pt x="737253" y="3207334"/>
                    </a:lnTo>
                    <a:lnTo>
                      <a:pt x="726214" y="3200912"/>
                    </a:lnTo>
                    <a:cubicBezTo>
                      <a:pt x="718972" y="3193079"/>
                      <a:pt x="714066" y="3183242"/>
                      <a:pt x="712243" y="3172605"/>
                    </a:cubicBezTo>
                    <a:cubicBezTo>
                      <a:pt x="711028" y="3165513"/>
                      <a:pt x="711184" y="3158067"/>
                      <a:pt x="712930" y="3150622"/>
                    </a:cubicBezTo>
                    <a:lnTo>
                      <a:pt x="763531" y="2934933"/>
                    </a:lnTo>
                    <a:cubicBezTo>
                      <a:pt x="770518" y="2905153"/>
                      <a:pt x="800324" y="2886674"/>
                      <a:pt x="830104" y="2893661"/>
                    </a:cubicBezTo>
                    <a:lnTo>
                      <a:pt x="947814" y="2921276"/>
                    </a:lnTo>
                    <a:cubicBezTo>
                      <a:pt x="992485" y="2931755"/>
                      <a:pt x="1028679" y="2959350"/>
                      <a:pt x="1051085" y="2995492"/>
                    </a:cubicBezTo>
                    <a:lnTo>
                      <a:pt x="1069946" y="3045181"/>
                    </a:lnTo>
                    <a:lnTo>
                      <a:pt x="2418632" y="3361586"/>
                    </a:lnTo>
                    <a:lnTo>
                      <a:pt x="3320155" y="2637966"/>
                    </a:lnTo>
                    <a:lnTo>
                      <a:pt x="3320155" y="1092813"/>
                    </a:lnTo>
                    <a:lnTo>
                      <a:pt x="3280607" y="1080536"/>
                    </a:lnTo>
                    <a:cubicBezTo>
                      <a:pt x="3078766" y="995165"/>
                      <a:pt x="2937140" y="795304"/>
                      <a:pt x="2937140" y="562365"/>
                    </a:cubicBezTo>
                    <a:cubicBezTo>
                      <a:pt x="2937140" y="251779"/>
                      <a:pt x="3188919" y="0"/>
                      <a:pt x="3499505" y="0"/>
                    </a:cubicBezTo>
                    <a:lnTo>
                      <a:pt x="3548726" y="4962"/>
                    </a:lnTo>
                    <a:lnTo>
                      <a:pt x="3548726" y="88046"/>
                    </a:lnTo>
                    <a:lnTo>
                      <a:pt x="3499505" y="83084"/>
                    </a:lnTo>
                    <a:cubicBezTo>
                      <a:pt x="3234805" y="83084"/>
                      <a:pt x="3020224" y="297665"/>
                      <a:pt x="3020224" y="562365"/>
                    </a:cubicBezTo>
                    <a:cubicBezTo>
                      <a:pt x="3020224" y="827065"/>
                      <a:pt x="3234805" y="1041646"/>
                      <a:pt x="3499505" y="1041646"/>
                    </a:cubicBezTo>
                    <a:lnTo>
                      <a:pt x="3548726" y="1036684"/>
                    </a:lnTo>
                    <a:lnTo>
                      <a:pt x="3548726" y="1119768"/>
                    </a:lnTo>
                    <a:lnTo>
                      <a:pt x="3548725" y="1119768"/>
                    </a:lnTo>
                    <a:lnTo>
                      <a:pt x="3548725" y="2928799"/>
                    </a:lnTo>
                    <a:cubicBezTo>
                      <a:pt x="3548725" y="2991917"/>
                      <a:pt x="3497558" y="3043084"/>
                      <a:pt x="3434440" y="3043084"/>
                    </a:cubicBezTo>
                    <a:cubicBezTo>
                      <a:pt x="3387101" y="3043084"/>
                      <a:pt x="3346486" y="3014303"/>
                      <a:pt x="3329136" y="2973284"/>
                    </a:cubicBezTo>
                    <a:lnTo>
                      <a:pt x="3321654" y="2936228"/>
                    </a:lnTo>
                    <a:lnTo>
                      <a:pt x="2707338" y="3429317"/>
                    </a:lnTo>
                    <a:lnTo>
                      <a:pt x="2976587" y="3492483"/>
                    </a:lnTo>
                    <a:lnTo>
                      <a:pt x="2981334" y="3477192"/>
                    </a:lnTo>
                    <a:cubicBezTo>
                      <a:pt x="3066705" y="3275351"/>
                      <a:pt x="3266566" y="3133725"/>
                      <a:pt x="3499505" y="3133725"/>
                    </a:cubicBezTo>
                    <a:lnTo>
                      <a:pt x="3548726" y="3138687"/>
                    </a:lnTo>
                    <a:lnTo>
                      <a:pt x="3548726" y="3221771"/>
                    </a:lnTo>
                    <a:lnTo>
                      <a:pt x="3499505" y="3216809"/>
                    </a:lnTo>
                    <a:cubicBezTo>
                      <a:pt x="3300980" y="3216809"/>
                      <a:pt x="3130647" y="3337511"/>
                      <a:pt x="3057888" y="3509532"/>
                    </a:cubicBezTo>
                    <a:lnTo>
                      <a:pt x="3057303" y="3511419"/>
                    </a:lnTo>
                    <a:lnTo>
                      <a:pt x="3132175" y="3528985"/>
                    </a:lnTo>
                    <a:lnTo>
                      <a:pt x="3164191" y="3470000"/>
                    </a:lnTo>
                    <a:cubicBezTo>
                      <a:pt x="3236860" y="3362436"/>
                      <a:pt x="3359924" y="3291715"/>
                      <a:pt x="3499505" y="3291715"/>
                    </a:cubicBezTo>
                    <a:cubicBezTo>
                      <a:pt x="3722835" y="3291715"/>
                      <a:pt x="3903880" y="3472760"/>
                      <a:pt x="3903880" y="3696090"/>
                    </a:cubicBezTo>
                    <a:cubicBezTo>
                      <a:pt x="3903880" y="3919420"/>
                      <a:pt x="3722835" y="4100465"/>
                      <a:pt x="3499505" y="4100465"/>
                    </a:cubicBezTo>
                    <a:cubicBezTo>
                      <a:pt x="3276175" y="4100465"/>
                      <a:pt x="3095130" y="3919420"/>
                      <a:pt x="3095130" y="3696090"/>
                    </a:cubicBezTo>
                    <a:lnTo>
                      <a:pt x="3097060" y="3676946"/>
                    </a:lnTo>
                    <a:lnTo>
                      <a:pt x="3023885" y="3659779"/>
                    </a:lnTo>
                    <a:lnTo>
                      <a:pt x="3020224" y="3696090"/>
                    </a:lnTo>
                    <a:cubicBezTo>
                      <a:pt x="3020224" y="3960790"/>
                      <a:pt x="3234805" y="4175371"/>
                      <a:pt x="3499505" y="4175371"/>
                    </a:cubicBezTo>
                    <a:lnTo>
                      <a:pt x="3548726" y="4170409"/>
                    </a:lnTo>
                    <a:lnTo>
                      <a:pt x="3548726" y="4253493"/>
                    </a:lnTo>
                    <a:lnTo>
                      <a:pt x="3499505" y="4258455"/>
                    </a:lnTo>
                    <a:cubicBezTo>
                      <a:pt x="3188919" y="4258455"/>
                      <a:pt x="2937140" y="4006676"/>
                      <a:pt x="2937140" y="3696090"/>
                    </a:cubicBezTo>
                    <a:lnTo>
                      <a:pt x="2942720" y="3640738"/>
                    </a:lnTo>
                    <a:lnTo>
                      <a:pt x="1031785" y="3192428"/>
                    </a:lnTo>
                    <a:lnTo>
                      <a:pt x="997414" y="3224264"/>
                    </a:lnTo>
                    <a:cubicBezTo>
                      <a:pt x="961273" y="3246671"/>
                      <a:pt x="916583" y="3255289"/>
                      <a:pt x="871912" y="3244810"/>
                    </a:cubicBezTo>
                    <a:lnTo>
                      <a:pt x="810245" y="3230342"/>
                    </a:lnTo>
                    <a:lnTo>
                      <a:pt x="450351" y="3337183"/>
                    </a:lnTo>
                    <a:lnTo>
                      <a:pt x="434280" y="3375982"/>
                    </a:lnTo>
                    <a:cubicBezTo>
                      <a:pt x="423611" y="3386652"/>
                      <a:pt x="408871" y="3393251"/>
                      <a:pt x="392589" y="3393251"/>
                    </a:cubicBezTo>
                    <a:lnTo>
                      <a:pt x="58960" y="3393251"/>
                    </a:lnTo>
                    <a:cubicBezTo>
                      <a:pt x="26397" y="3393251"/>
                      <a:pt x="0" y="3366854"/>
                      <a:pt x="0" y="3334291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459" name="フリーフォーム: 図形 458">
              <a:extLst>
                <a:ext uri="{FF2B5EF4-FFF2-40B4-BE49-F238E27FC236}">
                  <a16:creationId xmlns:a16="http://schemas.microsoft.com/office/drawing/2014/main" id="{127A71BA-B38C-7914-B2BC-A1A444D7A03A}"/>
                </a:ext>
              </a:extLst>
            </p:cNvPr>
            <p:cNvSpPr/>
            <p:nvPr/>
          </p:nvSpPr>
          <p:spPr bwMode="auto">
            <a:xfrm>
              <a:off x="177341" y="-921361"/>
              <a:ext cx="942500" cy="1572026"/>
            </a:xfrm>
            <a:custGeom>
              <a:avLst/>
              <a:gdLst>
                <a:gd name="connsiteX0" fmla="*/ 85598 w 942500"/>
                <a:gd name="connsiteY0" fmla="*/ 183037 h 1572026"/>
                <a:gd name="connsiteX1" fmla="*/ 85598 w 942500"/>
                <a:gd name="connsiteY1" fmla="*/ 1486428 h 1572026"/>
                <a:gd name="connsiteX2" fmla="*/ 856902 w 942500"/>
                <a:gd name="connsiteY2" fmla="*/ 1486428 h 1572026"/>
                <a:gd name="connsiteX3" fmla="*/ 856902 w 942500"/>
                <a:gd name="connsiteY3" fmla="*/ 183037 h 1572026"/>
                <a:gd name="connsiteX4" fmla="*/ 284544 w 942500"/>
                <a:gd name="connsiteY4" fmla="*/ 0 h 1572026"/>
                <a:gd name="connsiteX5" fmla="*/ 657956 w 942500"/>
                <a:gd name="connsiteY5" fmla="*/ 0 h 1572026"/>
                <a:gd name="connsiteX6" fmla="*/ 657956 w 942500"/>
                <a:gd name="connsiteY6" fmla="*/ 97439 h 1572026"/>
                <a:gd name="connsiteX7" fmla="*/ 942500 w 942500"/>
                <a:gd name="connsiteY7" fmla="*/ 97439 h 1572026"/>
                <a:gd name="connsiteX8" fmla="*/ 942500 w 942500"/>
                <a:gd name="connsiteY8" fmla="*/ 1572026 h 1572026"/>
                <a:gd name="connsiteX9" fmla="*/ 0 w 942500"/>
                <a:gd name="connsiteY9" fmla="*/ 1572026 h 1572026"/>
                <a:gd name="connsiteX10" fmla="*/ 0 w 942500"/>
                <a:gd name="connsiteY10" fmla="*/ 97439 h 1572026"/>
                <a:gd name="connsiteX11" fmla="*/ 284544 w 942500"/>
                <a:gd name="connsiteY11" fmla="*/ 97439 h 1572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2500" h="1572026">
                  <a:moveTo>
                    <a:pt x="85598" y="183037"/>
                  </a:moveTo>
                  <a:lnTo>
                    <a:pt x="85598" y="1486428"/>
                  </a:lnTo>
                  <a:lnTo>
                    <a:pt x="856902" y="1486428"/>
                  </a:lnTo>
                  <a:lnTo>
                    <a:pt x="856902" y="183037"/>
                  </a:lnTo>
                  <a:close/>
                  <a:moveTo>
                    <a:pt x="284544" y="0"/>
                  </a:moveTo>
                  <a:lnTo>
                    <a:pt x="657956" y="0"/>
                  </a:lnTo>
                  <a:lnTo>
                    <a:pt x="657956" y="97439"/>
                  </a:lnTo>
                  <a:lnTo>
                    <a:pt x="942500" y="97439"/>
                  </a:lnTo>
                  <a:lnTo>
                    <a:pt x="942500" y="1572026"/>
                  </a:lnTo>
                  <a:lnTo>
                    <a:pt x="0" y="1572026"/>
                  </a:lnTo>
                  <a:lnTo>
                    <a:pt x="0" y="97439"/>
                  </a:lnTo>
                  <a:lnTo>
                    <a:pt x="284544" y="97439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0" name="稲妻 459">
              <a:extLst>
                <a:ext uri="{FF2B5EF4-FFF2-40B4-BE49-F238E27FC236}">
                  <a16:creationId xmlns:a16="http://schemas.microsoft.com/office/drawing/2014/main" id="{1AF78ABA-CE69-254C-A599-E4A1AF1DC0F0}"/>
                </a:ext>
              </a:extLst>
            </p:cNvPr>
            <p:cNvSpPr/>
            <p:nvPr/>
          </p:nvSpPr>
          <p:spPr bwMode="auto">
            <a:xfrm>
              <a:off x="345645" y="-443724"/>
              <a:ext cx="634704" cy="634704"/>
            </a:xfrm>
            <a:prstGeom prst="lightningBol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65" name="グループ化 464">
            <a:extLst>
              <a:ext uri="{FF2B5EF4-FFF2-40B4-BE49-F238E27FC236}">
                <a16:creationId xmlns:a16="http://schemas.microsoft.com/office/drawing/2014/main" id="{158A3290-07FC-05F4-7DAA-9CBFEEBB1E3E}"/>
              </a:ext>
            </a:extLst>
          </p:cNvPr>
          <p:cNvGrpSpPr/>
          <p:nvPr/>
        </p:nvGrpSpPr>
        <p:grpSpPr>
          <a:xfrm>
            <a:off x="6710920" y="3895263"/>
            <a:ext cx="2410855" cy="2359743"/>
            <a:chOff x="2101049" y="-4671962"/>
            <a:chExt cx="3000828" cy="2937208"/>
          </a:xfrm>
        </p:grpSpPr>
        <p:grpSp>
          <p:nvGrpSpPr>
            <p:cNvPr id="466" name="グループ化 465">
              <a:extLst>
                <a:ext uri="{FF2B5EF4-FFF2-40B4-BE49-F238E27FC236}">
                  <a16:creationId xmlns:a16="http://schemas.microsoft.com/office/drawing/2014/main" id="{87DA5D56-2341-85FA-8425-967B7BA6FBD7}"/>
                </a:ext>
              </a:extLst>
            </p:cNvPr>
            <p:cNvGrpSpPr/>
            <p:nvPr/>
          </p:nvGrpSpPr>
          <p:grpSpPr>
            <a:xfrm>
              <a:off x="2101049" y="-4671962"/>
              <a:ext cx="3000828" cy="2937208"/>
              <a:chOff x="-2296991" y="2933839"/>
              <a:chExt cx="3000828" cy="2937208"/>
            </a:xfrm>
          </p:grpSpPr>
          <p:sp>
            <p:nvSpPr>
              <p:cNvPr id="470" name="四角形: 角を丸くする 469">
                <a:extLst>
                  <a:ext uri="{FF2B5EF4-FFF2-40B4-BE49-F238E27FC236}">
                    <a16:creationId xmlns:a16="http://schemas.microsoft.com/office/drawing/2014/main" id="{733183E3-6838-4F6E-D1A7-A6E3CD61F3DB}"/>
                  </a:ext>
                </a:extLst>
              </p:cNvPr>
              <p:cNvSpPr/>
              <p:nvPr/>
            </p:nvSpPr>
            <p:spPr bwMode="auto">
              <a:xfrm>
                <a:off x="-2296991" y="2933839"/>
                <a:ext cx="3000828" cy="2937208"/>
              </a:xfrm>
              <a:prstGeom prst="roundRect">
                <a:avLst>
                  <a:gd name="adj" fmla="val 5857"/>
                </a:avLst>
              </a:prstGeom>
              <a:solidFill>
                <a:srgbClr val="00B0F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71" name="四角形: 角を丸くする 470">
                <a:extLst>
                  <a:ext uri="{FF2B5EF4-FFF2-40B4-BE49-F238E27FC236}">
                    <a16:creationId xmlns:a16="http://schemas.microsoft.com/office/drawing/2014/main" id="{E3F438FA-2B4C-CB79-76EB-4F60B7820C55}"/>
                  </a:ext>
                </a:extLst>
              </p:cNvPr>
              <p:cNvSpPr/>
              <p:nvPr/>
            </p:nvSpPr>
            <p:spPr bwMode="auto">
              <a:xfrm>
                <a:off x="-2101161" y="3122762"/>
                <a:ext cx="2614796" cy="2559362"/>
              </a:xfrm>
              <a:prstGeom prst="roundRect">
                <a:avLst>
                  <a:gd name="adj" fmla="val 2884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67" name="グループ化 466">
              <a:extLst>
                <a:ext uri="{FF2B5EF4-FFF2-40B4-BE49-F238E27FC236}">
                  <a16:creationId xmlns:a16="http://schemas.microsoft.com/office/drawing/2014/main" id="{F6FBD1C5-C358-0564-34C3-98F792DA308A}"/>
                </a:ext>
              </a:extLst>
            </p:cNvPr>
            <p:cNvGrpSpPr/>
            <p:nvPr/>
          </p:nvGrpSpPr>
          <p:grpSpPr>
            <a:xfrm>
              <a:off x="2669809" y="-4397129"/>
              <a:ext cx="1833452" cy="2440387"/>
              <a:chOff x="3457158" y="3290003"/>
              <a:chExt cx="1445041" cy="1923398"/>
            </a:xfrm>
          </p:grpSpPr>
          <p:sp>
            <p:nvSpPr>
              <p:cNvPr id="468" name="フリーフォーム: 図形 467">
                <a:extLst>
                  <a:ext uri="{FF2B5EF4-FFF2-40B4-BE49-F238E27FC236}">
                    <a16:creationId xmlns:a16="http://schemas.microsoft.com/office/drawing/2014/main" id="{FE13476C-B70D-E5CC-8E59-297ED9A06A87}"/>
                  </a:ext>
                </a:extLst>
              </p:cNvPr>
              <p:cNvSpPr/>
              <p:nvPr/>
            </p:nvSpPr>
            <p:spPr bwMode="auto">
              <a:xfrm rot="5400000">
                <a:off x="3517318" y="3828520"/>
                <a:ext cx="1324721" cy="1445041"/>
              </a:xfrm>
              <a:custGeom>
                <a:avLst/>
                <a:gdLst>
                  <a:gd name="connsiteX0" fmla="*/ 3300192 w 3903880"/>
                  <a:gd name="connsiteY0" fmla="*/ 3724601 h 4258455"/>
                  <a:gd name="connsiteX1" fmla="*/ 3301425 w 3903880"/>
                  <a:gd name="connsiteY1" fmla="*/ 3736837 h 4258455"/>
                  <a:gd name="connsiteX2" fmla="*/ 3499505 w 3903880"/>
                  <a:gd name="connsiteY2" fmla="*/ 3898277 h 4258455"/>
                  <a:gd name="connsiteX3" fmla="*/ 3701693 w 3903880"/>
                  <a:gd name="connsiteY3" fmla="*/ 3696089 h 4258455"/>
                  <a:gd name="connsiteX4" fmla="*/ 3499505 w 3903880"/>
                  <a:gd name="connsiteY4" fmla="*/ 3493901 h 4258455"/>
                  <a:gd name="connsiteX5" fmla="*/ 3356537 w 3903880"/>
                  <a:gd name="connsiteY5" fmla="*/ 3553120 h 4258455"/>
                  <a:gd name="connsiteX6" fmla="*/ 3339946 w 3903880"/>
                  <a:gd name="connsiteY6" fmla="*/ 3577728 h 4258455"/>
                  <a:gd name="connsiteX7" fmla="*/ 3527496 w 3903880"/>
                  <a:gd name="connsiteY7" fmla="*/ 3621728 h 4258455"/>
                  <a:gd name="connsiteX8" fmla="*/ 3584156 w 3903880"/>
                  <a:gd name="connsiteY8" fmla="*/ 3713121 h 4258455"/>
                  <a:gd name="connsiteX9" fmla="*/ 3584155 w 3903880"/>
                  <a:gd name="connsiteY9" fmla="*/ 3713120 h 4258455"/>
                  <a:gd name="connsiteX10" fmla="*/ 3492762 w 3903880"/>
                  <a:gd name="connsiteY10" fmla="*/ 3769779 h 4258455"/>
                  <a:gd name="connsiteX11" fmla="*/ 3297317 w 3903880"/>
                  <a:gd name="connsiteY11" fmla="*/ 562364 h 4258455"/>
                  <a:gd name="connsiteX12" fmla="*/ 3499505 w 3903880"/>
                  <a:gd name="connsiteY12" fmla="*/ 764552 h 4258455"/>
                  <a:gd name="connsiteX13" fmla="*/ 3701693 w 3903880"/>
                  <a:gd name="connsiteY13" fmla="*/ 562364 h 4258455"/>
                  <a:gd name="connsiteX14" fmla="*/ 3499505 w 3903880"/>
                  <a:gd name="connsiteY14" fmla="*/ 360176 h 4258455"/>
                  <a:gd name="connsiteX15" fmla="*/ 3297317 w 3903880"/>
                  <a:gd name="connsiteY15" fmla="*/ 562364 h 4258455"/>
                  <a:gd name="connsiteX16" fmla="*/ 3095130 w 3903880"/>
                  <a:gd name="connsiteY16" fmla="*/ 562365 h 4258455"/>
                  <a:gd name="connsiteX17" fmla="*/ 3499505 w 3903880"/>
                  <a:gd name="connsiteY17" fmla="*/ 157990 h 4258455"/>
                  <a:gd name="connsiteX18" fmla="*/ 3903880 w 3903880"/>
                  <a:gd name="connsiteY18" fmla="*/ 562365 h 4258455"/>
                  <a:gd name="connsiteX19" fmla="*/ 3499505 w 3903880"/>
                  <a:gd name="connsiteY19" fmla="*/ 966740 h 4258455"/>
                  <a:gd name="connsiteX20" fmla="*/ 3095130 w 3903880"/>
                  <a:gd name="connsiteY20" fmla="*/ 562365 h 4258455"/>
                  <a:gd name="connsiteX21" fmla="*/ 0 w 3903880"/>
                  <a:gd name="connsiteY21" fmla="*/ 3334291 h 4258455"/>
                  <a:gd name="connsiteX22" fmla="*/ 0 w 3903880"/>
                  <a:gd name="connsiteY22" fmla="*/ 3275331 h 4258455"/>
                  <a:gd name="connsiteX23" fmla="*/ 451549 w 3903880"/>
                  <a:gd name="connsiteY23" fmla="*/ 3275331 h 4258455"/>
                  <a:gd name="connsiteX24" fmla="*/ 451549 w 3903880"/>
                  <a:gd name="connsiteY24" fmla="*/ 3292150 h 4258455"/>
                  <a:gd name="connsiteX25" fmla="*/ 737253 w 3903880"/>
                  <a:gd name="connsiteY25" fmla="*/ 3207334 h 4258455"/>
                  <a:gd name="connsiteX26" fmla="*/ 726214 w 3903880"/>
                  <a:gd name="connsiteY26" fmla="*/ 3200912 h 4258455"/>
                  <a:gd name="connsiteX27" fmla="*/ 712243 w 3903880"/>
                  <a:gd name="connsiteY27" fmla="*/ 3172605 h 4258455"/>
                  <a:gd name="connsiteX28" fmla="*/ 712930 w 3903880"/>
                  <a:gd name="connsiteY28" fmla="*/ 3150622 h 4258455"/>
                  <a:gd name="connsiteX29" fmla="*/ 763531 w 3903880"/>
                  <a:gd name="connsiteY29" fmla="*/ 2934933 h 4258455"/>
                  <a:gd name="connsiteX30" fmla="*/ 830104 w 3903880"/>
                  <a:gd name="connsiteY30" fmla="*/ 2893661 h 4258455"/>
                  <a:gd name="connsiteX31" fmla="*/ 947814 w 3903880"/>
                  <a:gd name="connsiteY31" fmla="*/ 2921276 h 4258455"/>
                  <a:gd name="connsiteX32" fmla="*/ 1051085 w 3903880"/>
                  <a:gd name="connsiteY32" fmla="*/ 2995492 h 4258455"/>
                  <a:gd name="connsiteX33" fmla="*/ 1069946 w 3903880"/>
                  <a:gd name="connsiteY33" fmla="*/ 3045181 h 4258455"/>
                  <a:gd name="connsiteX34" fmla="*/ 2418632 w 3903880"/>
                  <a:gd name="connsiteY34" fmla="*/ 3361586 h 4258455"/>
                  <a:gd name="connsiteX35" fmla="*/ 3320155 w 3903880"/>
                  <a:gd name="connsiteY35" fmla="*/ 2637966 h 4258455"/>
                  <a:gd name="connsiteX36" fmla="*/ 3320155 w 3903880"/>
                  <a:gd name="connsiteY36" fmla="*/ 1092813 h 4258455"/>
                  <a:gd name="connsiteX37" fmla="*/ 3280607 w 3903880"/>
                  <a:gd name="connsiteY37" fmla="*/ 1080536 h 4258455"/>
                  <a:gd name="connsiteX38" fmla="*/ 2937140 w 3903880"/>
                  <a:gd name="connsiteY38" fmla="*/ 562365 h 4258455"/>
                  <a:gd name="connsiteX39" fmla="*/ 3499505 w 3903880"/>
                  <a:gd name="connsiteY39" fmla="*/ 0 h 4258455"/>
                  <a:gd name="connsiteX40" fmla="*/ 3548726 w 3903880"/>
                  <a:gd name="connsiteY40" fmla="*/ 4962 h 4258455"/>
                  <a:gd name="connsiteX41" fmla="*/ 3548726 w 3903880"/>
                  <a:gd name="connsiteY41" fmla="*/ 88046 h 4258455"/>
                  <a:gd name="connsiteX42" fmla="*/ 3499505 w 3903880"/>
                  <a:gd name="connsiteY42" fmla="*/ 83084 h 4258455"/>
                  <a:gd name="connsiteX43" fmla="*/ 3020224 w 3903880"/>
                  <a:gd name="connsiteY43" fmla="*/ 562365 h 4258455"/>
                  <a:gd name="connsiteX44" fmla="*/ 3499505 w 3903880"/>
                  <a:gd name="connsiteY44" fmla="*/ 1041646 h 4258455"/>
                  <a:gd name="connsiteX45" fmla="*/ 3548726 w 3903880"/>
                  <a:gd name="connsiteY45" fmla="*/ 1036684 h 4258455"/>
                  <a:gd name="connsiteX46" fmla="*/ 3548726 w 3903880"/>
                  <a:gd name="connsiteY46" fmla="*/ 1119768 h 4258455"/>
                  <a:gd name="connsiteX47" fmla="*/ 3548725 w 3903880"/>
                  <a:gd name="connsiteY47" fmla="*/ 1119768 h 4258455"/>
                  <a:gd name="connsiteX48" fmla="*/ 3548725 w 3903880"/>
                  <a:gd name="connsiteY48" fmla="*/ 2928799 h 4258455"/>
                  <a:gd name="connsiteX49" fmla="*/ 3434440 w 3903880"/>
                  <a:gd name="connsiteY49" fmla="*/ 3043084 h 4258455"/>
                  <a:gd name="connsiteX50" fmla="*/ 3329136 w 3903880"/>
                  <a:gd name="connsiteY50" fmla="*/ 2973284 h 4258455"/>
                  <a:gd name="connsiteX51" fmla="*/ 3321654 w 3903880"/>
                  <a:gd name="connsiteY51" fmla="*/ 2936228 h 4258455"/>
                  <a:gd name="connsiteX52" fmla="*/ 2707338 w 3903880"/>
                  <a:gd name="connsiteY52" fmla="*/ 3429317 h 4258455"/>
                  <a:gd name="connsiteX53" fmla="*/ 2976587 w 3903880"/>
                  <a:gd name="connsiteY53" fmla="*/ 3492483 h 4258455"/>
                  <a:gd name="connsiteX54" fmla="*/ 2981334 w 3903880"/>
                  <a:gd name="connsiteY54" fmla="*/ 3477192 h 4258455"/>
                  <a:gd name="connsiteX55" fmla="*/ 3499505 w 3903880"/>
                  <a:gd name="connsiteY55" fmla="*/ 3133725 h 4258455"/>
                  <a:gd name="connsiteX56" fmla="*/ 3548726 w 3903880"/>
                  <a:gd name="connsiteY56" fmla="*/ 3138687 h 4258455"/>
                  <a:gd name="connsiteX57" fmla="*/ 3548726 w 3903880"/>
                  <a:gd name="connsiteY57" fmla="*/ 3221771 h 4258455"/>
                  <a:gd name="connsiteX58" fmla="*/ 3499505 w 3903880"/>
                  <a:gd name="connsiteY58" fmla="*/ 3216809 h 4258455"/>
                  <a:gd name="connsiteX59" fmla="*/ 3057888 w 3903880"/>
                  <a:gd name="connsiteY59" fmla="*/ 3509532 h 4258455"/>
                  <a:gd name="connsiteX60" fmla="*/ 3057303 w 3903880"/>
                  <a:gd name="connsiteY60" fmla="*/ 3511419 h 4258455"/>
                  <a:gd name="connsiteX61" fmla="*/ 3132175 w 3903880"/>
                  <a:gd name="connsiteY61" fmla="*/ 3528985 h 4258455"/>
                  <a:gd name="connsiteX62" fmla="*/ 3164191 w 3903880"/>
                  <a:gd name="connsiteY62" fmla="*/ 3470000 h 4258455"/>
                  <a:gd name="connsiteX63" fmla="*/ 3499505 w 3903880"/>
                  <a:gd name="connsiteY63" fmla="*/ 3291715 h 4258455"/>
                  <a:gd name="connsiteX64" fmla="*/ 3903880 w 3903880"/>
                  <a:gd name="connsiteY64" fmla="*/ 3696090 h 4258455"/>
                  <a:gd name="connsiteX65" fmla="*/ 3499505 w 3903880"/>
                  <a:gd name="connsiteY65" fmla="*/ 4100465 h 4258455"/>
                  <a:gd name="connsiteX66" fmla="*/ 3095130 w 3903880"/>
                  <a:gd name="connsiteY66" fmla="*/ 3696090 h 4258455"/>
                  <a:gd name="connsiteX67" fmla="*/ 3097060 w 3903880"/>
                  <a:gd name="connsiteY67" fmla="*/ 3676946 h 4258455"/>
                  <a:gd name="connsiteX68" fmla="*/ 3023885 w 3903880"/>
                  <a:gd name="connsiteY68" fmla="*/ 3659779 h 4258455"/>
                  <a:gd name="connsiteX69" fmla="*/ 3020224 w 3903880"/>
                  <a:gd name="connsiteY69" fmla="*/ 3696090 h 4258455"/>
                  <a:gd name="connsiteX70" fmla="*/ 3499505 w 3903880"/>
                  <a:gd name="connsiteY70" fmla="*/ 4175371 h 4258455"/>
                  <a:gd name="connsiteX71" fmla="*/ 3548726 w 3903880"/>
                  <a:gd name="connsiteY71" fmla="*/ 4170409 h 4258455"/>
                  <a:gd name="connsiteX72" fmla="*/ 3548726 w 3903880"/>
                  <a:gd name="connsiteY72" fmla="*/ 4253493 h 4258455"/>
                  <a:gd name="connsiteX73" fmla="*/ 3499505 w 3903880"/>
                  <a:gd name="connsiteY73" fmla="*/ 4258455 h 4258455"/>
                  <a:gd name="connsiteX74" fmla="*/ 2937140 w 3903880"/>
                  <a:gd name="connsiteY74" fmla="*/ 3696090 h 4258455"/>
                  <a:gd name="connsiteX75" fmla="*/ 2942720 w 3903880"/>
                  <a:gd name="connsiteY75" fmla="*/ 3640738 h 4258455"/>
                  <a:gd name="connsiteX76" fmla="*/ 1031785 w 3903880"/>
                  <a:gd name="connsiteY76" fmla="*/ 3192428 h 4258455"/>
                  <a:gd name="connsiteX77" fmla="*/ 997414 w 3903880"/>
                  <a:gd name="connsiteY77" fmla="*/ 3224264 h 4258455"/>
                  <a:gd name="connsiteX78" fmla="*/ 871912 w 3903880"/>
                  <a:gd name="connsiteY78" fmla="*/ 3244810 h 4258455"/>
                  <a:gd name="connsiteX79" fmla="*/ 810245 w 3903880"/>
                  <a:gd name="connsiteY79" fmla="*/ 3230342 h 4258455"/>
                  <a:gd name="connsiteX80" fmla="*/ 450351 w 3903880"/>
                  <a:gd name="connsiteY80" fmla="*/ 3337183 h 4258455"/>
                  <a:gd name="connsiteX81" fmla="*/ 434280 w 3903880"/>
                  <a:gd name="connsiteY81" fmla="*/ 3375982 h 4258455"/>
                  <a:gd name="connsiteX82" fmla="*/ 392589 w 3903880"/>
                  <a:gd name="connsiteY82" fmla="*/ 3393251 h 4258455"/>
                  <a:gd name="connsiteX83" fmla="*/ 58960 w 3903880"/>
                  <a:gd name="connsiteY83" fmla="*/ 3393251 h 4258455"/>
                  <a:gd name="connsiteX84" fmla="*/ 0 w 3903880"/>
                  <a:gd name="connsiteY84" fmla="*/ 3334291 h 4258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</a:cxnLst>
                <a:rect l="l" t="t" r="r" b="b"/>
                <a:pathLst>
                  <a:path w="3903880" h="4258455">
                    <a:moveTo>
                      <a:pt x="3300192" y="3724601"/>
                    </a:moveTo>
                    <a:lnTo>
                      <a:pt x="3301425" y="3736837"/>
                    </a:lnTo>
                    <a:cubicBezTo>
                      <a:pt x="3320278" y="3828970"/>
                      <a:pt x="3401798" y="3898277"/>
                      <a:pt x="3499505" y="3898277"/>
                    </a:cubicBezTo>
                    <a:cubicBezTo>
                      <a:pt x="3611170" y="3898277"/>
                      <a:pt x="3701693" y="3807754"/>
                      <a:pt x="3701693" y="3696089"/>
                    </a:cubicBezTo>
                    <a:cubicBezTo>
                      <a:pt x="3701693" y="3584424"/>
                      <a:pt x="3611170" y="3493901"/>
                      <a:pt x="3499505" y="3493901"/>
                    </a:cubicBezTo>
                    <a:cubicBezTo>
                      <a:pt x="3443673" y="3493901"/>
                      <a:pt x="3393126" y="3516532"/>
                      <a:pt x="3356537" y="3553120"/>
                    </a:cubicBezTo>
                    <a:lnTo>
                      <a:pt x="3339946" y="3577728"/>
                    </a:lnTo>
                    <a:lnTo>
                      <a:pt x="3527496" y="3621728"/>
                    </a:lnTo>
                    <a:cubicBezTo>
                      <a:pt x="3568380" y="3631319"/>
                      <a:pt x="3593746" y="3672237"/>
                      <a:pt x="3584156" y="3713121"/>
                    </a:cubicBezTo>
                    <a:lnTo>
                      <a:pt x="3584155" y="3713120"/>
                    </a:lnTo>
                    <a:cubicBezTo>
                      <a:pt x="3574563" y="3754004"/>
                      <a:pt x="3533645" y="3779371"/>
                      <a:pt x="3492762" y="3769779"/>
                    </a:cubicBezTo>
                    <a:close/>
                    <a:moveTo>
                      <a:pt x="3297317" y="562364"/>
                    </a:moveTo>
                    <a:cubicBezTo>
                      <a:pt x="3297317" y="674029"/>
                      <a:pt x="3387840" y="764552"/>
                      <a:pt x="3499505" y="764552"/>
                    </a:cubicBezTo>
                    <a:cubicBezTo>
                      <a:pt x="3611170" y="764552"/>
                      <a:pt x="3701693" y="674029"/>
                      <a:pt x="3701693" y="562364"/>
                    </a:cubicBezTo>
                    <a:cubicBezTo>
                      <a:pt x="3701693" y="450699"/>
                      <a:pt x="3611170" y="360176"/>
                      <a:pt x="3499505" y="360176"/>
                    </a:cubicBezTo>
                    <a:cubicBezTo>
                      <a:pt x="3387840" y="360176"/>
                      <a:pt x="3297317" y="450699"/>
                      <a:pt x="3297317" y="562364"/>
                    </a:cubicBezTo>
                    <a:close/>
                    <a:moveTo>
                      <a:pt x="3095130" y="562365"/>
                    </a:moveTo>
                    <a:cubicBezTo>
                      <a:pt x="3095130" y="339035"/>
                      <a:pt x="3276175" y="157990"/>
                      <a:pt x="3499505" y="157990"/>
                    </a:cubicBezTo>
                    <a:cubicBezTo>
                      <a:pt x="3722835" y="157990"/>
                      <a:pt x="3903880" y="339035"/>
                      <a:pt x="3903880" y="562365"/>
                    </a:cubicBezTo>
                    <a:cubicBezTo>
                      <a:pt x="3903880" y="785695"/>
                      <a:pt x="3722835" y="966740"/>
                      <a:pt x="3499505" y="966740"/>
                    </a:cubicBezTo>
                    <a:cubicBezTo>
                      <a:pt x="3276175" y="966740"/>
                      <a:pt x="3095130" y="785695"/>
                      <a:pt x="3095130" y="562365"/>
                    </a:cubicBezTo>
                    <a:close/>
                    <a:moveTo>
                      <a:pt x="0" y="3334291"/>
                    </a:moveTo>
                    <a:lnTo>
                      <a:pt x="0" y="3275331"/>
                    </a:lnTo>
                    <a:lnTo>
                      <a:pt x="451549" y="3275331"/>
                    </a:lnTo>
                    <a:lnTo>
                      <a:pt x="451549" y="3292150"/>
                    </a:lnTo>
                    <a:lnTo>
                      <a:pt x="737253" y="3207334"/>
                    </a:lnTo>
                    <a:lnTo>
                      <a:pt x="726214" y="3200912"/>
                    </a:lnTo>
                    <a:cubicBezTo>
                      <a:pt x="718972" y="3193079"/>
                      <a:pt x="714066" y="3183242"/>
                      <a:pt x="712243" y="3172605"/>
                    </a:cubicBezTo>
                    <a:cubicBezTo>
                      <a:pt x="711028" y="3165513"/>
                      <a:pt x="711184" y="3158067"/>
                      <a:pt x="712930" y="3150622"/>
                    </a:cubicBezTo>
                    <a:lnTo>
                      <a:pt x="763531" y="2934933"/>
                    </a:lnTo>
                    <a:cubicBezTo>
                      <a:pt x="770518" y="2905153"/>
                      <a:pt x="800324" y="2886674"/>
                      <a:pt x="830104" y="2893661"/>
                    </a:cubicBezTo>
                    <a:lnTo>
                      <a:pt x="947814" y="2921276"/>
                    </a:lnTo>
                    <a:cubicBezTo>
                      <a:pt x="992485" y="2931755"/>
                      <a:pt x="1028679" y="2959350"/>
                      <a:pt x="1051085" y="2995492"/>
                    </a:cubicBezTo>
                    <a:lnTo>
                      <a:pt x="1069946" y="3045181"/>
                    </a:lnTo>
                    <a:lnTo>
                      <a:pt x="2418632" y="3361586"/>
                    </a:lnTo>
                    <a:lnTo>
                      <a:pt x="3320155" y="2637966"/>
                    </a:lnTo>
                    <a:lnTo>
                      <a:pt x="3320155" y="1092813"/>
                    </a:lnTo>
                    <a:lnTo>
                      <a:pt x="3280607" y="1080536"/>
                    </a:lnTo>
                    <a:cubicBezTo>
                      <a:pt x="3078766" y="995165"/>
                      <a:pt x="2937140" y="795304"/>
                      <a:pt x="2937140" y="562365"/>
                    </a:cubicBezTo>
                    <a:cubicBezTo>
                      <a:pt x="2937140" y="251779"/>
                      <a:pt x="3188919" y="0"/>
                      <a:pt x="3499505" y="0"/>
                    </a:cubicBezTo>
                    <a:lnTo>
                      <a:pt x="3548726" y="4962"/>
                    </a:lnTo>
                    <a:lnTo>
                      <a:pt x="3548726" y="88046"/>
                    </a:lnTo>
                    <a:lnTo>
                      <a:pt x="3499505" y="83084"/>
                    </a:lnTo>
                    <a:cubicBezTo>
                      <a:pt x="3234805" y="83084"/>
                      <a:pt x="3020224" y="297665"/>
                      <a:pt x="3020224" y="562365"/>
                    </a:cubicBezTo>
                    <a:cubicBezTo>
                      <a:pt x="3020224" y="827065"/>
                      <a:pt x="3234805" y="1041646"/>
                      <a:pt x="3499505" y="1041646"/>
                    </a:cubicBezTo>
                    <a:lnTo>
                      <a:pt x="3548726" y="1036684"/>
                    </a:lnTo>
                    <a:lnTo>
                      <a:pt x="3548726" y="1119768"/>
                    </a:lnTo>
                    <a:lnTo>
                      <a:pt x="3548725" y="1119768"/>
                    </a:lnTo>
                    <a:lnTo>
                      <a:pt x="3548725" y="2928799"/>
                    </a:lnTo>
                    <a:cubicBezTo>
                      <a:pt x="3548725" y="2991917"/>
                      <a:pt x="3497558" y="3043084"/>
                      <a:pt x="3434440" y="3043084"/>
                    </a:cubicBezTo>
                    <a:cubicBezTo>
                      <a:pt x="3387101" y="3043084"/>
                      <a:pt x="3346486" y="3014303"/>
                      <a:pt x="3329136" y="2973284"/>
                    </a:cubicBezTo>
                    <a:lnTo>
                      <a:pt x="3321654" y="2936228"/>
                    </a:lnTo>
                    <a:lnTo>
                      <a:pt x="2707338" y="3429317"/>
                    </a:lnTo>
                    <a:lnTo>
                      <a:pt x="2976587" y="3492483"/>
                    </a:lnTo>
                    <a:lnTo>
                      <a:pt x="2981334" y="3477192"/>
                    </a:lnTo>
                    <a:cubicBezTo>
                      <a:pt x="3066705" y="3275351"/>
                      <a:pt x="3266566" y="3133725"/>
                      <a:pt x="3499505" y="3133725"/>
                    </a:cubicBezTo>
                    <a:lnTo>
                      <a:pt x="3548726" y="3138687"/>
                    </a:lnTo>
                    <a:lnTo>
                      <a:pt x="3548726" y="3221771"/>
                    </a:lnTo>
                    <a:lnTo>
                      <a:pt x="3499505" y="3216809"/>
                    </a:lnTo>
                    <a:cubicBezTo>
                      <a:pt x="3300980" y="3216809"/>
                      <a:pt x="3130647" y="3337511"/>
                      <a:pt x="3057888" y="3509532"/>
                    </a:cubicBezTo>
                    <a:lnTo>
                      <a:pt x="3057303" y="3511419"/>
                    </a:lnTo>
                    <a:lnTo>
                      <a:pt x="3132175" y="3528985"/>
                    </a:lnTo>
                    <a:lnTo>
                      <a:pt x="3164191" y="3470000"/>
                    </a:lnTo>
                    <a:cubicBezTo>
                      <a:pt x="3236860" y="3362436"/>
                      <a:pt x="3359924" y="3291715"/>
                      <a:pt x="3499505" y="3291715"/>
                    </a:cubicBezTo>
                    <a:cubicBezTo>
                      <a:pt x="3722835" y="3291715"/>
                      <a:pt x="3903880" y="3472760"/>
                      <a:pt x="3903880" y="3696090"/>
                    </a:cubicBezTo>
                    <a:cubicBezTo>
                      <a:pt x="3903880" y="3919420"/>
                      <a:pt x="3722835" y="4100465"/>
                      <a:pt x="3499505" y="4100465"/>
                    </a:cubicBezTo>
                    <a:cubicBezTo>
                      <a:pt x="3276175" y="4100465"/>
                      <a:pt x="3095130" y="3919420"/>
                      <a:pt x="3095130" y="3696090"/>
                    </a:cubicBezTo>
                    <a:lnTo>
                      <a:pt x="3097060" y="3676946"/>
                    </a:lnTo>
                    <a:lnTo>
                      <a:pt x="3023885" y="3659779"/>
                    </a:lnTo>
                    <a:lnTo>
                      <a:pt x="3020224" y="3696090"/>
                    </a:lnTo>
                    <a:cubicBezTo>
                      <a:pt x="3020224" y="3960790"/>
                      <a:pt x="3234805" y="4175371"/>
                      <a:pt x="3499505" y="4175371"/>
                    </a:cubicBezTo>
                    <a:lnTo>
                      <a:pt x="3548726" y="4170409"/>
                    </a:lnTo>
                    <a:lnTo>
                      <a:pt x="3548726" y="4253493"/>
                    </a:lnTo>
                    <a:lnTo>
                      <a:pt x="3499505" y="4258455"/>
                    </a:lnTo>
                    <a:cubicBezTo>
                      <a:pt x="3188919" y="4258455"/>
                      <a:pt x="2937140" y="4006676"/>
                      <a:pt x="2937140" y="3696090"/>
                    </a:cubicBezTo>
                    <a:lnTo>
                      <a:pt x="2942720" y="3640738"/>
                    </a:lnTo>
                    <a:lnTo>
                      <a:pt x="1031785" y="3192428"/>
                    </a:lnTo>
                    <a:lnTo>
                      <a:pt x="997414" y="3224264"/>
                    </a:lnTo>
                    <a:cubicBezTo>
                      <a:pt x="961273" y="3246671"/>
                      <a:pt x="916583" y="3255289"/>
                      <a:pt x="871912" y="3244810"/>
                    </a:cubicBezTo>
                    <a:lnTo>
                      <a:pt x="810245" y="3230342"/>
                    </a:lnTo>
                    <a:lnTo>
                      <a:pt x="450351" y="3337183"/>
                    </a:lnTo>
                    <a:lnTo>
                      <a:pt x="434280" y="3375982"/>
                    </a:lnTo>
                    <a:cubicBezTo>
                      <a:pt x="423611" y="3386652"/>
                      <a:pt x="408871" y="3393251"/>
                      <a:pt x="392589" y="3393251"/>
                    </a:cubicBezTo>
                    <a:lnTo>
                      <a:pt x="58960" y="3393251"/>
                    </a:lnTo>
                    <a:cubicBezTo>
                      <a:pt x="26397" y="3393251"/>
                      <a:pt x="0" y="3366854"/>
                      <a:pt x="0" y="3334291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69" name="フリーフォーム: 図形 468">
                <a:extLst>
                  <a:ext uri="{FF2B5EF4-FFF2-40B4-BE49-F238E27FC236}">
                    <a16:creationId xmlns:a16="http://schemas.microsoft.com/office/drawing/2014/main" id="{86B87568-2249-A0B7-3F54-01A477B27166}"/>
                  </a:ext>
                </a:extLst>
              </p:cNvPr>
              <p:cNvSpPr/>
              <p:nvPr/>
            </p:nvSpPr>
            <p:spPr bwMode="auto">
              <a:xfrm>
                <a:off x="3841550" y="3290003"/>
                <a:ext cx="737960" cy="1724591"/>
              </a:xfrm>
              <a:custGeom>
                <a:avLst/>
                <a:gdLst>
                  <a:gd name="connsiteX0" fmla="*/ 469543 w 737960"/>
                  <a:gd name="connsiteY0" fmla="*/ 0 h 1724591"/>
                  <a:gd name="connsiteX1" fmla="*/ 737960 w 737960"/>
                  <a:gd name="connsiteY1" fmla="*/ 309482 h 1724591"/>
                  <a:gd name="connsiteX2" fmla="*/ 574023 w 737960"/>
                  <a:gd name="connsiteY2" fmla="*/ 594644 h 1724591"/>
                  <a:gd name="connsiteX3" fmla="*/ 508974 w 737960"/>
                  <a:gd name="connsiteY3" fmla="*/ 609786 h 1724591"/>
                  <a:gd name="connsiteX4" fmla="*/ 513233 w 737960"/>
                  <a:gd name="connsiteY4" fmla="*/ 647905 h 1724591"/>
                  <a:gd name="connsiteX5" fmla="*/ 553110 w 737960"/>
                  <a:gd name="connsiteY5" fmla="*/ 674791 h 1724591"/>
                  <a:gd name="connsiteX6" fmla="*/ 598005 w 737960"/>
                  <a:gd name="connsiteY6" fmla="*/ 783177 h 1724591"/>
                  <a:gd name="connsiteX7" fmla="*/ 598004 w 737960"/>
                  <a:gd name="connsiteY7" fmla="*/ 1107757 h 1724591"/>
                  <a:gd name="connsiteX8" fmla="*/ 553109 w 737960"/>
                  <a:gd name="connsiteY8" fmla="*/ 1216143 h 1724591"/>
                  <a:gd name="connsiteX9" fmla="*/ 537639 w 737960"/>
                  <a:gd name="connsiteY9" fmla="*/ 1226574 h 1724591"/>
                  <a:gd name="connsiteX10" fmla="*/ 497729 w 737960"/>
                  <a:gd name="connsiteY10" fmla="*/ 1724591 h 1724591"/>
                  <a:gd name="connsiteX11" fmla="*/ 382318 w 737960"/>
                  <a:gd name="connsiteY11" fmla="*/ 1724591 h 1724591"/>
                  <a:gd name="connsiteX12" fmla="*/ 341872 w 737960"/>
                  <a:gd name="connsiteY12" fmla="*/ 1219873 h 1724591"/>
                  <a:gd name="connsiteX13" fmla="*/ 336338 w 737960"/>
                  <a:gd name="connsiteY13" fmla="*/ 1216142 h 1724591"/>
                  <a:gd name="connsiteX14" fmla="*/ 291443 w 737960"/>
                  <a:gd name="connsiteY14" fmla="*/ 1107756 h 1724591"/>
                  <a:gd name="connsiteX15" fmla="*/ 291443 w 737960"/>
                  <a:gd name="connsiteY15" fmla="*/ 954369 h 1724591"/>
                  <a:gd name="connsiteX16" fmla="*/ 286451 w 737960"/>
                  <a:gd name="connsiteY16" fmla="*/ 957050 h 1724591"/>
                  <a:gd name="connsiteX17" fmla="*/ 280755 w 737960"/>
                  <a:gd name="connsiteY17" fmla="*/ 966252 h 1724591"/>
                  <a:gd name="connsiteX18" fmla="*/ 237724 w 737960"/>
                  <a:gd name="connsiteY18" fmla="*/ 976374 h 1724591"/>
                  <a:gd name="connsiteX19" fmla="*/ 47709 w 737960"/>
                  <a:gd name="connsiteY19" fmla="*/ 945386 h 1724591"/>
                  <a:gd name="connsiteX20" fmla="*/ 10123 w 737960"/>
                  <a:gd name="connsiteY20" fmla="*/ 922116 h 1724591"/>
                  <a:gd name="connsiteX21" fmla="*/ 0 w 737960"/>
                  <a:gd name="connsiteY21" fmla="*/ 879085 h 1724591"/>
                  <a:gd name="connsiteX22" fmla="*/ 23270 w 737960"/>
                  <a:gd name="connsiteY22" fmla="*/ 841499 h 1724591"/>
                  <a:gd name="connsiteX23" fmla="*/ 66302 w 737960"/>
                  <a:gd name="connsiteY23" fmla="*/ 831377 h 1724591"/>
                  <a:gd name="connsiteX24" fmla="*/ 226088 w 737960"/>
                  <a:gd name="connsiteY24" fmla="*/ 857435 h 1724591"/>
                  <a:gd name="connsiteX25" fmla="*/ 292500 w 737960"/>
                  <a:gd name="connsiteY25" fmla="*/ 776186 h 1724591"/>
                  <a:gd name="connsiteX26" fmla="*/ 298334 w 737960"/>
                  <a:gd name="connsiteY26" fmla="*/ 737596 h 1724591"/>
                  <a:gd name="connsiteX27" fmla="*/ 385060 w 737960"/>
                  <a:gd name="connsiteY27" fmla="*/ 641942 h 1724591"/>
                  <a:gd name="connsiteX28" fmla="*/ 403964 w 737960"/>
                  <a:gd name="connsiteY28" fmla="*/ 638125 h 1724591"/>
                  <a:gd name="connsiteX29" fmla="*/ 407713 w 737960"/>
                  <a:gd name="connsiteY29" fmla="*/ 604572 h 1724591"/>
                  <a:gd name="connsiteX30" fmla="*/ 365063 w 737960"/>
                  <a:gd name="connsiteY30" fmla="*/ 594644 h 1724591"/>
                  <a:gd name="connsiteX31" fmla="*/ 201126 w 737960"/>
                  <a:gd name="connsiteY31" fmla="*/ 309482 h 1724591"/>
                  <a:gd name="connsiteX32" fmla="*/ 469543 w 737960"/>
                  <a:gd name="connsiteY32" fmla="*/ 0 h 1724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737960" h="1724591">
                    <a:moveTo>
                      <a:pt x="469543" y="0"/>
                    </a:moveTo>
                    <a:cubicBezTo>
                      <a:pt x="617786" y="0"/>
                      <a:pt x="737960" y="138560"/>
                      <a:pt x="737960" y="309482"/>
                    </a:cubicBezTo>
                    <a:cubicBezTo>
                      <a:pt x="737960" y="437674"/>
                      <a:pt x="670362" y="547662"/>
                      <a:pt x="574023" y="594644"/>
                    </a:cubicBezTo>
                    <a:lnTo>
                      <a:pt x="508974" y="609786"/>
                    </a:lnTo>
                    <a:lnTo>
                      <a:pt x="513233" y="647905"/>
                    </a:lnTo>
                    <a:lnTo>
                      <a:pt x="553110" y="674791"/>
                    </a:lnTo>
                    <a:cubicBezTo>
                      <a:pt x="580849" y="702529"/>
                      <a:pt x="598005" y="740850"/>
                      <a:pt x="598005" y="783177"/>
                    </a:cubicBezTo>
                    <a:cubicBezTo>
                      <a:pt x="598005" y="891370"/>
                      <a:pt x="598004" y="999564"/>
                      <a:pt x="598004" y="1107757"/>
                    </a:cubicBezTo>
                    <a:cubicBezTo>
                      <a:pt x="598004" y="1150085"/>
                      <a:pt x="580848" y="1188405"/>
                      <a:pt x="553109" y="1216143"/>
                    </a:cubicBezTo>
                    <a:lnTo>
                      <a:pt x="537639" y="1226574"/>
                    </a:lnTo>
                    <a:lnTo>
                      <a:pt x="497729" y="1724591"/>
                    </a:lnTo>
                    <a:lnTo>
                      <a:pt x="382318" y="1724591"/>
                    </a:lnTo>
                    <a:lnTo>
                      <a:pt x="341872" y="1219873"/>
                    </a:lnTo>
                    <a:lnTo>
                      <a:pt x="336338" y="1216142"/>
                    </a:lnTo>
                    <a:cubicBezTo>
                      <a:pt x="308600" y="1188404"/>
                      <a:pt x="291443" y="1150084"/>
                      <a:pt x="291443" y="1107756"/>
                    </a:cubicBezTo>
                    <a:lnTo>
                      <a:pt x="291443" y="954369"/>
                    </a:lnTo>
                    <a:lnTo>
                      <a:pt x="286451" y="957050"/>
                    </a:lnTo>
                    <a:lnTo>
                      <a:pt x="280755" y="966252"/>
                    </a:lnTo>
                    <a:cubicBezTo>
                      <a:pt x="268756" y="974886"/>
                      <a:pt x="253465" y="978942"/>
                      <a:pt x="237724" y="976374"/>
                    </a:cubicBezTo>
                    <a:lnTo>
                      <a:pt x="47709" y="945386"/>
                    </a:lnTo>
                    <a:cubicBezTo>
                      <a:pt x="31967" y="942818"/>
                      <a:pt x="18756" y="934114"/>
                      <a:pt x="10123" y="922116"/>
                    </a:cubicBezTo>
                    <a:lnTo>
                      <a:pt x="0" y="879085"/>
                    </a:lnTo>
                    <a:lnTo>
                      <a:pt x="23270" y="841499"/>
                    </a:lnTo>
                    <a:cubicBezTo>
                      <a:pt x="35268" y="832867"/>
                      <a:pt x="50560" y="828810"/>
                      <a:pt x="66302" y="831377"/>
                    </a:cubicBezTo>
                    <a:lnTo>
                      <a:pt x="226088" y="857435"/>
                    </a:lnTo>
                    <a:lnTo>
                      <a:pt x="292500" y="776186"/>
                    </a:lnTo>
                    <a:lnTo>
                      <a:pt x="298334" y="737596"/>
                    </a:lnTo>
                    <a:cubicBezTo>
                      <a:pt x="311770" y="694399"/>
                      <a:pt x="343799" y="659394"/>
                      <a:pt x="385060" y="641942"/>
                    </a:cubicBezTo>
                    <a:lnTo>
                      <a:pt x="403964" y="638125"/>
                    </a:lnTo>
                    <a:lnTo>
                      <a:pt x="407713" y="604572"/>
                    </a:lnTo>
                    <a:lnTo>
                      <a:pt x="365063" y="594644"/>
                    </a:lnTo>
                    <a:cubicBezTo>
                      <a:pt x="268724" y="547662"/>
                      <a:pt x="201126" y="437674"/>
                      <a:pt x="201126" y="309482"/>
                    </a:cubicBezTo>
                    <a:cubicBezTo>
                      <a:pt x="201126" y="138560"/>
                      <a:pt x="321300" y="0"/>
                      <a:pt x="469543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72" name="グループ化 471">
            <a:extLst>
              <a:ext uri="{FF2B5EF4-FFF2-40B4-BE49-F238E27FC236}">
                <a16:creationId xmlns:a16="http://schemas.microsoft.com/office/drawing/2014/main" id="{BEB67946-A18D-9C04-D345-FEA2BAB5764D}"/>
              </a:ext>
            </a:extLst>
          </p:cNvPr>
          <p:cNvGrpSpPr/>
          <p:nvPr/>
        </p:nvGrpSpPr>
        <p:grpSpPr>
          <a:xfrm>
            <a:off x="3759994" y="1009498"/>
            <a:ext cx="2410855" cy="2359743"/>
            <a:chOff x="-8321512" y="2468335"/>
            <a:chExt cx="3000828" cy="2937208"/>
          </a:xfrm>
        </p:grpSpPr>
        <p:grpSp>
          <p:nvGrpSpPr>
            <p:cNvPr id="473" name="グループ化 472">
              <a:extLst>
                <a:ext uri="{FF2B5EF4-FFF2-40B4-BE49-F238E27FC236}">
                  <a16:creationId xmlns:a16="http://schemas.microsoft.com/office/drawing/2014/main" id="{DC6F206F-E8A5-4CB7-415C-129C71092F58}"/>
                </a:ext>
              </a:extLst>
            </p:cNvPr>
            <p:cNvGrpSpPr/>
            <p:nvPr/>
          </p:nvGrpSpPr>
          <p:grpSpPr>
            <a:xfrm>
              <a:off x="-8321512" y="2468335"/>
              <a:ext cx="3000828" cy="2937208"/>
              <a:chOff x="-2296991" y="2933839"/>
              <a:chExt cx="3000828" cy="2937208"/>
            </a:xfrm>
          </p:grpSpPr>
          <p:sp>
            <p:nvSpPr>
              <p:cNvPr id="478" name="四角形: 角を丸くする 477">
                <a:extLst>
                  <a:ext uri="{FF2B5EF4-FFF2-40B4-BE49-F238E27FC236}">
                    <a16:creationId xmlns:a16="http://schemas.microsoft.com/office/drawing/2014/main" id="{173C5F75-83D2-7255-0CF0-0C4DE165288B}"/>
                  </a:ext>
                </a:extLst>
              </p:cNvPr>
              <p:cNvSpPr/>
              <p:nvPr/>
            </p:nvSpPr>
            <p:spPr bwMode="auto">
              <a:xfrm>
                <a:off x="-2296991" y="2933839"/>
                <a:ext cx="3000828" cy="2937208"/>
              </a:xfrm>
              <a:prstGeom prst="roundRect">
                <a:avLst>
                  <a:gd name="adj" fmla="val 5857"/>
                </a:avLst>
              </a:prstGeom>
              <a:solidFill>
                <a:srgbClr val="00B0F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79" name="四角形: 角を丸くする 478">
                <a:extLst>
                  <a:ext uri="{FF2B5EF4-FFF2-40B4-BE49-F238E27FC236}">
                    <a16:creationId xmlns:a16="http://schemas.microsoft.com/office/drawing/2014/main" id="{0F94D7FE-624B-2697-A915-1359332CE3F8}"/>
                  </a:ext>
                </a:extLst>
              </p:cNvPr>
              <p:cNvSpPr/>
              <p:nvPr/>
            </p:nvSpPr>
            <p:spPr bwMode="auto">
              <a:xfrm>
                <a:off x="-2101161" y="3122762"/>
                <a:ext cx="2614796" cy="2559362"/>
              </a:xfrm>
              <a:prstGeom prst="roundRect">
                <a:avLst>
                  <a:gd name="adj" fmla="val 2884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74" name="グループ化 473">
              <a:extLst>
                <a:ext uri="{FF2B5EF4-FFF2-40B4-BE49-F238E27FC236}">
                  <a16:creationId xmlns:a16="http://schemas.microsoft.com/office/drawing/2014/main" id="{958A18DD-53B6-2F36-D850-A436E87AA77C}"/>
                </a:ext>
              </a:extLst>
            </p:cNvPr>
            <p:cNvGrpSpPr/>
            <p:nvPr/>
          </p:nvGrpSpPr>
          <p:grpSpPr>
            <a:xfrm>
              <a:off x="-7973846" y="2843683"/>
              <a:ext cx="2286167" cy="2266968"/>
              <a:chOff x="-7973846" y="2843683"/>
              <a:chExt cx="2286167" cy="2266968"/>
            </a:xfrm>
          </p:grpSpPr>
          <p:sp>
            <p:nvSpPr>
              <p:cNvPr id="475" name="フリーフォーム: 図形 474">
                <a:extLst>
                  <a:ext uri="{FF2B5EF4-FFF2-40B4-BE49-F238E27FC236}">
                    <a16:creationId xmlns:a16="http://schemas.microsoft.com/office/drawing/2014/main" id="{AD4589E3-C94A-5E5E-C699-58EE5EED20D4}"/>
                  </a:ext>
                </a:extLst>
              </p:cNvPr>
              <p:cNvSpPr/>
              <p:nvPr/>
            </p:nvSpPr>
            <p:spPr bwMode="auto">
              <a:xfrm rot="5400000">
                <a:off x="-7879143" y="2930592"/>
                <a:ext cx="2085356" cy="2274761"/>
              </a:xfrm>
              <a:custGeom>
                <a:avLst/>
                <a:gdLst>
                  <a:gd name="connsiteX0" fmla="*/ 3300192 w 3903880"/>
                  <a:gd name="connsiteY0" fmla="*/ 3724601 h 4258455"/>
                  <a:gd name="connsiteX1" fmla="*/ 3301425 w 3903880"/>
                  <a:gd name="connsiteY1" fmla="*/ 3736837 h 4258455"/>
                  <a:gd name="connsiteX2" fmla="*/ 3499505 w 3903880"/>
                  <a:gd name="connsiteY2" fmla="*/ 3898277 h 4258455"/>
                  <a:gd name="connsiteX3" fmla="*/ 3701693 w 3903880"/>
                  <a:gd name="connsiteY3" fmla="*/ 3696089 h 4258455"/>
                  <a:gd name="connsiteX4" fmla="*/ 3499505 w 3903880"/>
                  <a:gd name="connsiteY4" fmla="*/ 3493901 h 4258455"/>
                  <a:gd name="connsiteX5" fmla="*/ 3356537 w 3903880"/>
                  <a:gd name="connsiteY5" fmla="*/ 3553120 h 4258455"/>
                  <a:gd name="connsiteX6" fmla="*/ 3339946 w 3903880"/>
                  <a:gd name="connsiteY6" fmla="*/ 3577728 h 4258455"/>
                  <a:gd name="connsiteX7" fmla="*/ 3527496 w 3903880"/>
                  <a:gd name="connsiteY7" fmla="*/ 3621728 h 4258455"/>
                  <a:gd name="connsiteX8" fmla="*/ 3584156 w 3903880"/>
                  <a:gd name="connsiteY8" fmla="*/ 3713121 h 4258455"/>
                  <a:gd name="connsiteX9" fmla="*/ 3584155 w 3903880"/>
                  <a:gd name="connsiteY9" fmla="*/ 3713120 h 4258455"/>
                  <a:gd name="connsiteX10" fmla="*/ 3492762 w 3903880"/>
                  <a:gd name="connsiteY10" fmla="*/ 3769779 h 4258455"/>
                  <a:gd name="connsiteX11" fmla="*/ 3297317 w 3903880"/>
                  <a:gd name="connsiteY11" fmla="*/ 562364 h 4258455"/>
                  <a:gd name="connsiteX12" fmla="*/ 3499505 w 3903880"/>
                  <a:gd name="connsiteY12" fmla="*/ 764552 h 4258455"/>
                  <a:gd name="connsiteX13" fmla="*/ 3701693 w 3903880"/>
                  <a:gd name="connsiteY13" fmla="*/ 562364 h 4258455"/>
                  <a:gd name="connsiteX14" fmla="*/ 3499505 w 3903880"/>
                  <a:gd name="connsiteY14" fmla="*/ 360176 h 4258455"/>
                  <a:gd name="connsiteX15" fmla="*/ 3297317 w 3903880"/>
                  <a:gd name="connsiteY15" fmla="*/ 562364 h 4258455"/>
                  <a:gd name="connsiteX16" fmla="*/ 3095130 w 3903880"/>
                  <a:gd name="connsiteY16" fmla="*/ 562365 h 4258455"/>
                  <a:gd name="connsiteX17" fmla="*/ 3499505 w 3903880"/>
                  <a:gd name="connsiteY17" fmla="*/ 157990 h 4258455"/>
                  <a:gd name="connsiteX18" fmla="*/ 3903880 w 3903880"/>
                  <a:gd name="connsiteY18" fmla="*/ 562365 h 4258455"/>
                  <a:gd name="connsiteX19" fmla="*/ 3499505 w 3903880"/>
                  <a:gd name="connsiteY19" fmla="*/ 966740 h 4258455"/>
                  <a:gd name="connsiteX20" fmla="*/ 3095130 w 3903880"/>
                  <a:gd name="connsiteY20" fmla="*/ 562365 h 4258455"/>
                  <a:gd name="connsiteX21" fmla="*/ 0 w 3903880"/>
                  <a:gd name="connsiteY21" fmla="*/ 3334291 h 4258455"/>
                  <a:gd name="connsiteX22" fmla="*/ 0 w 3903880"/>
                  <a:gd name="connsiteY22" fmla="*/ 3275331 h 4258455"/>
                  <a:gd name="connsiteX23" fmla="*/ 451549 w 3903880"/>
                  <a:gd name="connsiteY23" fmla="*/ 3275331 h 4258455"/>
                  <a:gd name="connsiteX24" fmla="*/ 451549 w 3903880"/>
                  <a:gd name="connsiteY24" fmla="*/ 3292150 h 4258455"/>
                  <a:gd name="connsiteX25" fmla="*/ 737253 w 3903880"/>
                  <a:gd name="connsiteY25" fmla="*/ 3207334 h 4258455"/>
                  <a:gd name="connsiteX26" fmla="*/ 726214 w 3903880"/>
                  <a:gd name="connsiteY26" fmla="*/ 3200912 h 4258455"/>
                  <a:gd name="connsiteX27" fmla="*/ 712243 w 3903880"/>
                  <a:gd name="connsiteY27" fmla="*/ 3172605 h 4258455"/>
                  <a:gd name="connsiteX28" fmla="*/ 712930 w 3903880"/>
                  <a:gd name="connsiteY28" fmla="*/ 3150622 h 4258455"/>
                  <a:gd name="connsiteX29" fmla="*/ 763531 w 3903880"/>
                  <a:gd name="connsiteY29" fmla="*/ 2934933 h 4258455"/>
                  <a:gd name="connsiteX30" fmla="*/ 830104 w 3903880"/>
                  <a:gd name="connsiteY30" fmla="*/ 2893661 h 4258455"/>
                  <a:gd name="connsiteX31" fmla="*/ 947814 w 3903880"/>
                  <a:gd name="connsiteY31" fmla="*/ 2921276 h 4258455"/>
                  <a:gd name="connsiteX32" fmla="*/ 1051085 w 3903880"/>
                  <a:gd name="connsiteY32" fmla="*/ 2995492 h 4258455"/>
                  <a:gd name="connsiteX33" fmla="*/ 1069946 w 3903880"/>
                  <a:gd name="connsiteY33" fmla="*/ 3045181 h 4258455"/>
                  <a:gd name="connsiteX34" fmla="*/ 2418632 w 3903880"/>
                  <a:gd name="connsiteY34" fmla="*/ 3361586 h 4258455"/>
                  <a:gd name="connsiteX35" fmla="*/ 3320155 w 3903880"/>
                  <a:gd name="connsiteY35" fmla="*/ 2637966 h 4258455"/>
                  <a:gd name="connsiteX36" fmla="*/ 3320155 w 3903880"/>
                  <a:gd name="connsiteY36" fmla="*/ 1092813 h 4258455"/>
                  <a:gd name="connsiteX37" fmla="*/ 3280607 w 3903880"/>
                  <a:gd name="connsiteY37" fmla="*/ 1080536 h 4258455"/>
                  <a:gd name="connsiteX38" fmla="*/ 2937140 w 3903880"/>
                  <a:gd name="connsiteY38" fmla="*/ 562365 h 4258455"/>
                  <a:gd name="connsiteX39" fmla="*/ 3499505 w 3903880"/>
                  <a:gd name="connsiteY39" fmla="*/ 0 h 4258455"/>
                  <a:gd name="connsiteX40" fmla="*/ 3548726 w 3903880"/>
                  <a:gd name="connsiteY40" fmla="*/ 4962 h 4258455"/>
                  <a:gd name="connsiteX41" fmla="*/ 3548726 w 3903880"/>
                  <a:gd name="connsiteY41" fmla="*/ 88046 h 4258455"/>
                  <a:gd name="connsiteX42" fmla="*/ 3499505 w 3903880"/>
                  <a:gd name="connsiteY42" fmla="*/ 83084 h 4258455"/>
                  <a:gd name="connsiteX43" fmla="*/ 3020224 w 3903880"/>
                  <a:gd name="connsiteY43" fmla="*/ 562365 h 4258455"/>
                  <a:gd name="connsiteX44" fmla="*/ 3499505 w 3903880"/>
                  <a:gd name="connsiteY44" fmla="*/ 1041646 h 4258455"/>
                  <a:gd name="connsiteX45" fmla="*/ 3548726 w 3903880"/>
                  <a:gd name="connsiteY45" fmla="*/ 1036684 h 4258455"/>
                  <a:gd name="connsiteX46" fmla="*/ 3548726 w 3903880"/>
                  <a:gd name="connsiteY46" fmla="*/ 1119768 h 4258455"/>
                  <a:gd name="connsiteX47" fmla="*/ 3548725 w 3903880"/>
                  <a:gd name="connsiteY47" fmla="*/ 1119768 h 4258455"/>
                  <a:gd name="connsiteX48" fmla="*/ 3548725 w 3903880"/>
                  <a:gd name="connsiteY48" fmla="*/ 2928799 h 4258455"/>
                  <a:gd name="connsiteX49" fmla="*/ 3434440 w 3903880"/>
                  <a:gd name="connsiteY49" fmla="*/ 3043084 h 4258455"/>
                  <a:gd name="connsiteX50" fmla="*/ 3329136 w 3903880"/>
                  <a:gd name="connsiteY50" fmla="*/ 2973284 h 4258455"/>
                  <a:gd name="connsiteX51" fmla="*/ 3321654 w 3903880"/>
                  <a:gd name="connsiteY51" fmla="*/ 2936228 h 4258455"/>
                  <a:gd name="connsiteX52" fmla="*/ 2707338 w 3903880"/>
                  <a:gd name="connsiteY52" fmla="*/ 3429317 h 4258455"/>
                  <a:gd name="connsiteX53" fmla="*/ 2976587 w 3903880"/>
                  <a:gd name="connsiteY53" fmla="*/ 3492483 h 4258455"/>
                  <a:gd name="connsiteX54" fmla="*/ 2981334 w 3903880"/>
                  <a:gd name="connsiteY54" fmla="*/ 3477192 h 4258455"/>
                  <a:gd name="connsiteX55" fmla="*/ 3499505 w 3903880"/>
                  <a:gd name="connsiteY55" fmla="*/ 3133725 h 4258455"/>
                  <a:gd name="connsiteX56" fmla="*/ 3548726 w 3903880"/>
                  <a:gd name="connsiteY56" fmla="*/ 3138687 h 4258455"/>
                  <a:gd name="connsiteX57" fmla="*/ 3548726 w 3903880"/>
                  <a:gd name="connsiteY57" fmla="*/ 3221771 h 4258455"/>
                  <a:gd name="connsiteX58" fmla="*/ 3499505 w 3903880"/>
                  <a:gd name="connsiteY58" fmla="*/ 3216809 h 4258455"/>
                  <a:gd name="connsiteX59" fmla="*/ 3057888 w 3903880"/>
                  <a:gd name="connsiteY59" fmla="*/ 3509532 h 4258455"/>
                  <a:gd name="connsiteX60" fmla="*/ 3057303 w 3903880"/>
                  <a:gd name="connsiteY60" fmla="*/ 3511419 h 4258455"/>
                  <a:gd name="connsiteX61" fmla="*/ 3132175 w 3903880"/>
                  <a:gd name="connsiteY61" fmla="*/ 3528985 h 4258455"/>
                  <a:gd name="connsiteX62" fmla="*/ 3164191 w 3903880"/>
                  <a:gd name="connsiteY62" fmla="*/ 3470000 h 4258455"/>
                  <a:gd name="connsiteX63" fmla="*/ 3499505 w 3903880"/>
                  <a:gd name="connsiteY63" fmla="*/ 3291715 h 4258455"/>
                  <a:gd name="connsiteX64" fmla="*/ 3903880 w 3903880"/>
                  <a:gd name="connsiteY64" fmla="*/ 3696090 h 4258455"/>
                  <a:gd name="connsiteX65" fmla="*/ 3499505 w 3903880"/>
                  <a:gd name="connsiteY65" fmla="*/ 4100465 h 4258455"/>
                  <a:gd name="connsiteX66" fmla="*/ 3095130 w 3903880"/>
                  <a:gd name="connsiteY66" fmla="*/ 3696090 h 4258455"/>
                  <a:gd name="connsiteX67" fmla="*/ 3097060 w 3903880"/>
                  <a:gd name="connsiteY67" fmla="*/ 3676946 h 4258455"/>
                  <a:gd name="connsiteX68" fmla="*/ 3023885 w 3903880"/>
                  <a:gd name="connsiteY68" fmla="*/ 3659779 h 4258455"/>
                  <a:gd name="connsiteX69" fmla="*/ 3020224 w 3903880"/>
                  <a:gd name="connsiteY69" fmla="*/ 3696090 h 4258455"/>
                  <a:gd name="connsiteX70" fmla="*/ 3499505 w 3903880"/>
                  <a:gd name="connsiteY70" fmla="*/ 4175371 h 4258455"/>
                  <a:gd name="connsiteX71" fmla="*/ 3548726 w 3903880"/>
                  <a:gd name="connsiteY71" fmla="*/ 4170409 h 4258455"/>
                  <a:gd name="connsiteX72" fmla="*/ 3548726 w 3903880"/>
                  <a:gd name="connsiteY72" fmla="*/ 4253493 h 4258455"/>
                  <a:gd name="connsiteX73" fmla="*/ 3499505 w 3903880"/>
                  <a:gd name="connsiteY73" fmla="*/ 4258455 h 4258455"/>
                  <a:gd name="connsiteX74" fmla="*/ 2937140 w 3903880"/>
                  <a:gd name="connsiteY74" fmla="*/ 3696090 h 4258455"/>
                  <a:gd name="connsiteX75" fmla="*/ 2942720 w 3903880"/>
                  <a:gd name="connsiteY75" fmla="*/ 3640738 h 4258455"/>
                  <a:gd name="connsiteX76" fmla="*/ 1031785 w 3903880"/>
                  <a:gd name="connsiteY76" fmla="*/ 3192428 h 4258455"/>
                  <a:gd name="connsiteX77" fmla="*/ 997414 w 3903880"/>
                  <a:gd name="connsiteY77" fmla="*/ 3224264 h 4258455"/>
                  <a:gd name="connsiteX78" fmla="*/ 871912 w 3903880"/>
                  <a:gd name="connsiteY78" fmla="*/ 3244810 h 4258455"/>
                  <a:gd name="connsiteX79" fmla="*/ 810245 w 3903880"/>
                  <a:gd name="connsiteY79" fmla="*/ 3230342 h 4258455"/>
                  <a:gd name="connsiteX80" fmla="*/ 450351 w 3903880"/>
                  <a:gd name="connsiteY80" fmla="*/ 3337183 h 4258455"/>
                  <a:gd name="connsiteX81" fmla="*/ 434280 w 3903880"/>
                  <a:gd name="connsiteY81" fmla="*/ 3375982 h 4258455"/>
                  <a:gd name="connsiteX82" fmla="*/ 392589 w 3903880"/>
                  <a:gd name="connsiteY82" fmla="*/ 3393251 h 4258455"/>
                  <a:gd name="connsiteX83" fmla="*/ 58960 w 3903880"/>
                  <a:gd name="connsiteY83" fmla="*/ 3393251 h 4258455"/>
                  <a:gd name="connsiteX84" fmla="*/ 0 w 3903880"/>
                  <a:gd name="connsiteY84" fmla="*/ 3334291 h 4258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</a:cxnLst>
                <a:rect l="l" t="t" r="r" b="b"/>
                <a:pathLst>
                  <a:path w="3903880" h="4258455">
                    <a:moveTo>
                      <a:pt x="3300192" y="3724601"/>
                    </a:moveTo>
                    <a:lnTo>
                      <a:pt x="3301425" y="3736837"/>
                    </a:lnTo>
                    <a:cubicBezTo>
                      <a:pt x="3320278" y="3828970"/>
                      <a:pt x="3401798" y="3898277"/>
                      <a:pt x="3499505" y="3898277"/>
                    </a:cubicBezTo>
                    <a:cubicBezTo>
                      <a:pt x="3611170" y="3898277"/>
                      <a:pt x="3701693" y="3807754"/>
                      <a:pt x="3701693" y="3696089"/>
                    </a:cubicBezTo>
                    <a:cubicBezTo>
                      <a:pt x="3701693" y="3584424"/>
                      <a:pt x="3611170" y="3493901"/>
                      <a:pt x="3499505" y="3493901"/>
                    </a:cubicBezTo>
                    <a:cubicBezTo>
                      <a:pt x="3443673" y="3493901"/>
                      <a:pt x="3393126" y="3516532"/>
                      <a:pt x="3356537" y="3553120"/>
                    </a:cubicBezTo>
                    <a:lnTo>
                      <a:pt x="3339946" y="3577728"/>
                    </a:lnTo>
                    <a:lnTo>
                      <a:pt x="3527496" y="3621728"/>
                    </a:lnTo>
                    <a:cubicBezTo>
                      <a:pt x="3568380" y="3631319"/>
                      <a:pt x="3593746" y="3672237"/>
                      <a:pt x="3584156" y="3713121"/>
                    </a:cubicBezTo>
                    <a:lnTo>
                      <a:pt x="3584155" y="3713120"/>
                    </a:lnTo>
                    <a:cubicBezTo>
                      <a:pt x="3574563" y="3754004"/>
                      <a:pt x="3533645" y="3779371"/>
                      <a:pt x="3492762" y="3769779"/>
                    </a:cubicBezTo>
                    <a:close/>
                    <a:moveTo>
                      <a:pt x="3297317" y="562364"/>
                    </a:moveTo>
                    <a:cubicBezTo>
                      <a:pt x="3297317" y="674029"/>
                      <a:pt x="3387840" y="764552"/>
                      <a:pt x="3499505" y="764552"/>
                    </a:cubicBezTo>
                    <a:cubicBezTo>
                      <a:pt x="3611170" y="764552"/>
                      <a:pt x="3701693" y="674029"/>
                      <a:pt x="3701693" y="562364"/>
                    </a:cubicBezTo>
                    <a:cubicBezTo>
                      <a:pt x="3701693" y="450699"/>
                      <a:pt x="3611170" y="360176"/>
                      <a:pt x="3499505" y="360176"/>
                    </a:cubicBezTo>
                    <a:cubicBezTo>
                      <a:pt x="3387840" y="360176"/>
                      <a:pt x="3297317" y="450699"/>
                      <a:pt x="3297317" y="562364"/>
                    </a:cubicBezTo>
                    <a:close/>
                    <a:moveTo>
                      <a:pt x="3095130" y="562365"/>
                    </a:moveTo>
                    <a:cubicBezTo>
                      <a:pt x="3095130" y="339035"/>
                      <a:pt x="3276175" y="157990"/>
                      <a:pt x="3499505" y="157990"/>
                    </a:cubicBezTo>
                    <a:cubicBezTo>
                      <a:pt x="3722835" y="157990"/>
                      <a:pt x="3903880" y="339035"/>
                      <a:pt x="3903880" y="562365"/>
                    </a:cubicBezTo>
                    <a:cubicBezTo>
                      <a:pt x="3903880" y="785695"/>
                      <a:pt x="3722835" y="966740"/>
                      <a:pt x="3499505" y="966740"/>
                    </a:cubicBezTo>
                    <a:cubicBezTo>
                      <a:pt x="3276175" y="966740"/>
                      <a:pt x="3095130" y="785695"/>
                      <a:pt x="3095130" y="562365"/>
                    </a:cubicBezTo>
                    <a:close/>
                    <a:moveTo>
                      <a:pt x="0" y="3334291"/>
                    </a:moveTo>
                    <a:lnTo>
                      <a:pt x="0" y="3275331"/>
                    </a:lnTo>
                    <a:lnTo>
                      <a:pt x="451549" y="3275331"/>
                    </a:lnTo>
                    <a:lnTo>
                      <a:pt x="451549" y="3292150"/>
                    </a:lnTo>
                    <a:lnTo>
                      <a:pt x="737253" y="3207334"/>
                    </a:lnTo>
                    <a:lnTo>
                      <a:pt x="726214" y="3200912"/>
                    </a:lnTo>
                    <a:cubicBezTo>
                      <a:pt x="718972" y="3193079"/>
                      <a:pt x="714066" y="3183242"/>
                      <a:pt x="712243" y="3172605"/>
                    </a:cubicBezTo>
                    <a:cubicBezTo>
                      <a:pt x="711028" y="3165513"/>
                      <a:pt x="711184" y="3158067"/>
                      <a:pt x="712930" y="3150622"/>
                    </a:cubicBezTo>
                    <a:lnTo>
                      <a:pt x="763531" y="2934933"/>
                    </a:lnTo>
                    <a:cubicBezTo>
                      <a:pt x="770518" y="2905153"/>
                      <a:pt x="800324" y="2886674"/>
                      <a:pt x="830104" y="2893661"/>
                    </a:cubicBezTo>
                    <a:lnTo>
                      <a:pt x="947814" y="2921276"/>
                    </a:lnTo>
                    <a:cubicBezTo>
                      <a:pt x="992485" y="2931755"/>
                      <a:pt x="1028679" y="2959350"/>
                      <a:pt x="1051085" y="2995492"/>
                    </a:cubicBezTo>
                    <a:lnTo>
                      <a:pt x="1069946" y="3045181"/>
                    </a:lnTo>
                    <a:lnTo>
                      <a:pt x="2418632" y="3361586"/>
                    </a:lnTo>
                    <a:lnTo>
                      <a:pt x="3320155" y="2637966"/>
                    </a:lnTo>
                    <a:lnTo>
                      <a:pt x="3320155" y="1092813"/>
                    </a:lnTo>
                    <a:lnTo>
                      <a:pt x="3280607" y="1080536"/>
                    </a:lnTo>
                    <a:cubicBezTo>
                      <a:pt x="3078766" y="995165"/>
                      <a:pt x="2937140" y="795304"/>
                      <a:pt x="2937140" y="562365"/>
                    </a:cubicBezTo>
                    <a:cubicBezTo>
                      <a:pt x="2937140" y="251779"/>
                      <a:pt x="3188919" y="0"/>
                      <a:pt x="3499505" y="0"/>
                    </a:cubicBezTo>
                    <a:lnTo>
                      <a:pt x="3548726" y="4962"/>
                    </a:lnTo>
                    <a:lnTo>
                      <a:pt x="3548726" y="88046"/>
                    </a:lnTo>
                    <a:lnTo>
                      <a:pt x="3499505" y="83084"/>
                    </a:lnTo>
                    <a:cubicBezTo>
                      <a:pt x="3234805" y="83084"/>
                      <a:pt x="3020224" y="297665"/>
                      <a:pt x="3020224" y="562365"/>
                    </a:cubicBezTo>
                    <a:cubicBezTo>
                      <a:pt x="3020224" y="827065"/>
                      <a:pt x="3234805" y="1041646"/>
                      <a:pt x="3499505" y="1041646"/>
                    </a:cubicBezTo>
                    <a:lnTo>
                      <a:pt x="3548726" y="1036684"/>
                    </a:lnTo>
                    <a:lnTo>
                      <a:pt x="3548726" y="1119768"/>
                    </a:lnTo>
                    <a:lnTo>
                      <a:pt x="3548725" y="1119768"/>
                    </a:lnTo>
                    <a:lnTo>
                      <a:pt x="3548725" y="2928799"/>
                    </a:lnTo>
                    <a:cubicBezTo>
                      <a:pt x="3548725" y="2991917"/>
                      <a:pt x="3497558" y="3043084"/>
                      <a:pt x="3434440" y="3043084"/>
                    </a:cubicBezTo>
                    <a:cubicBezTo>
                      <a:pt x="3387101" y="3043084"/>
                      <a:pt x="3346486" y="3014303"/>
                      <a:pt x="3329136" y="2973284"/>
                    </a:cubicBezTo>
                    <a:lnTo>
                      <a:pt x="3321654" y="2936228"/>
                    </a:lnTo>
                    <a:lnTo>
                      <a:pt x="2707338" y="3429317"/>
                    </a:lnTo>
                    <a:lnTo>
                      <a:pt x="2976587" y="3492483"/>
                    </a:lnTo>
                    <a:lnTo>
                      <a:pt x="2981334" y="3477192"/>
                    </a:lnTo>
                    <a:cubicBezTo>
                      <a:pt x="3066705" y="3275351"/>
                      <a:pt x="3266566" y="3133725"/>
                      <a:pt x="3499505" y="3133725"/>
                    </a:cubicBezTo>
                    <a:lnTo>
                      <a:pt x="3548726" y="3138687"/>
                    </a:lnTo>
                    <a:lnTo>
                      <a:pt x="3548726" y="3221771"/>
                    </a:lnTo>
                    <a:lnTo>
                      <a:pt x="3499505" y="3216809"/>
                    </a:lnTo>
                    <a:cubicBezTo>
                      <a:pt x="3300980" y="3216809"/>
                      <a:pt x="3130647" y="3337511"/>
                      <a:pt x="3057888" y="3509532"/>
                    </a:cubicBezTo>
                    <a:lnTo>
                      <a:pt x="3057303" y="3511419"/>
                    </a:lnTo>
                    <a:lnTo>
                      <a:pt x="3132175" y="3528985"/>
                    </a:lnTo>
                    <a:lnTo>
                      <a:pt x="3164191" y="3470000"/>
                    </a:lnTo>
                    <a:cubicBezTo>
                      <a:pt x="3236860" y="3362436"/>
                      <a:pt x="3359924" y="3291715"/>
                      <a:pt x="3499505" y="3291715"/>
                    </a:cubicBezTo>
                    <a:cubicBezTo>
                      <a:pt x="3722835" y="3291715"/>
                      <a:pt x="3903880" y="3472760"/>
                      <a:pt x="3903880" y="3696090"/>
                    </a:cubicBezTo>
                    <a:cubicBezTo>
                      <a:pt x="3903880" y="3919420"/>
                      <a:pt x="3722835" y="4100465"/>
                      <a:pt x="3499505" y="4100465"/>
                    </a:cubicBezTo>
                    <a:cubicBezTo>
                      <a:pt x="3276175" y="4100465"/>
                      <a:pt x="3095130" y="3919420"/>
                      <a:pt x="3095130" y="3696090"/>
                    </a:cubicBezTo>
                    <a:lnTo>
                      <a:pt x="3097060" y="3676946"/>
                    </a:lnTo>
                    <a:lnTo>
                      <a:pt x="3023885" y="3659779"/>
                    </a:lnTo>
                    <a:lnTo>
                      <a:pt x="3020224" y="3696090"/>
                    </a:lnTo>
                    <a:cubicBezTo>
                      <a:pt x="3020224" y="3960790"/>
                      <a:pt x="3234805" y="4175371"/>
                      <a:pt x="3499505" y="4175371"/>
                    </a:cubicBezTo>
                    <a:lnTo>
                      <a:pt x="3548726" y="4170409"/>
                    </a:lnTo>
                    <a:lnTo>
                      <a:pt x="3548726" y="4253493"/>
                    </a:lnTo>
                    <a:lnTo>
                      <a:pt x="3499505" y="4258455"/>
                    </a:lnTo>
                    <a:cubicBezTo>
                      <a:pt x="3188919" y="4258455"/>
                      <a:pt x="2937140" y="4006676"/>
                      <a:pt x="2937140" y="3696090"/>
                    </a:cubicBezTo>
                    <a:lnTo>
                      <a:pt x="2942720" y="3640738"/>
                    </a:lnTo>
                    <a:lnTo>
                      <a:pt x="1031785" y="3192428"/>
                    </a:lnTo>
                    <a:lnTo>
                      <a:pt x="997414" y="3224264"/>
                    </a:lnTo>
                    <a:cubicBezTo>
                      <a:pt x="961273" y="3246671"/>
                      <a:pt x="916583" y="3255289"/>
                      <a:pt x="871912" y="3244810"/>
                    </a:cubicBezTo>
                    <a:lnTo>
                      <a:pt x="810245" y="3230342"/>
                    </a:lnTo>
                    <a:lnTo>
                      <a:pt x="450351" y="3337183"/>
                    </a:lnTo>
                    <a:lnTo>
                      <a:pt x="434280" y="3375982"/>
                    </a:lnTo>
                    <a:cubicBezTo>
                      <a:pt x="423611" y="3386652"/>
                      <a:pt x="408871" y="3393251"/>
                      <a:pt x="392589" y="3393251"/>
                    </a:cubicBezTo>
                    <a:lnTo>
                      <a:pt x="58960" y="3393251"/>
                    </a:lnTo>
                    <a:cubicBezTo>
                      <a:pt x="26397" y="3393251"/>
                      <a:pt x="0" y="3366854"/>
                      <a:pt x="0" y="3334291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76" name="四角形: 角を丸くする 475">
                <a:extLst>
                  <a:ext uri="{FF2B5EF4-FFF2-40B4-BE49-F238E27FC236}">
                    <a16:creationId xmlns:a16="http://schemas.microsoft.com/office/drawing/2014/main" id="{528BF317-4670-72DC-7095-027699183554}"/>
                  </a:ext>
                </a:extLst>
              </p:cNvPr>
              <p:cNvSpPr/>
              <p:nvPr/>
            </p:nvSpPr>
            <p:spPr bwMode="auto">
              <a:xfrm>
                <a:off x="-6883667" y="2843683"/>
                <a:ext cx="1195988" cy="1170633"/>
              </a:xfrm>
              <a:prstGeom prst="roundRect">
                <a:avLst>
                  <a:gd name="adj" fmla="val 7224"/>
                </a:avLst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7" name="フリーフォーム: 図形 476">
                <a:extLst>
                  <a:ext uri="{FF2B5EF4-FFF2-40B4-BE49-F238E27FC236}">
                    <a16:creationId xmlns:a16="http://schemas.microsoft.com/office/drawing/2014/main" id="{F3411E70-3CFB-FCCC-C5BC-86D8C93F7EED}"/>
                  </a:ext>
                </a:extLst>
              </p:cNvPr>
              <p:cNvSpPr/>
              <p:nvPr/>
            </p:nvSpPr>
            <p:spPr bwMode="auto">
              <a:xfrm rot="5400000">
                <a:off x="-6726653" y="2972701"/>
                <a:ext cx="900103" cy="912594"/>
              </a:xfrm>
              <a:custGeom>
                <a:avLst/>
                <a:gdLst>
                  <a:gd name="connsiteX0" fmla="*/ 173827 w 900103"/>
                  <a:gd name="connsiteY0" fmla="*/ 710162 h 912594"/>
                  <a:gd name="connsiteX1" fmla="*/ 366235 w 900103"/>
                  <a:gd name="connsiteY1" fmla="*/ 710162 h 912594"/>
                  <a:gd name="connsiteX2" fmla="*/ 366235 w 900103"/>
                  <a:gd name="connsiteY2" fmla="*/ 289639 h 912594"/>
                  <a:gd name="connsiteX3" fmla="*/ 270031 w 900103"/>
                  <a:gd name="connsiteY3" fmla="*/ 193435 h 912594"/>
                  <a:gd name="connsiteX4" fmla="*/ 173827 w 900103"/>
                  <a:gd name="connsiteY4" fmla="*/ 289639 h 912594"/>
                  <a:gd name="connsiteX5" fmla="*/ 0 w 900103"/>
                  <a:gd name="connsiteY5" fmla="*/ 775657 h 912594"/>
                  <a:gd name="connsiteX6" fmla="*/ 0 w 900103"/>
                  <a:gd name="connsiteY6" fmla="*/ 270031 h 912594"/>
                  <a:gd name="connsiteX7" fmla="*/ 270031 w 900103"/>
                  <a:gd name="connsiteY7" fmla="*/ 0 h 912594"/>
                  <a:gd name="connsiteX8" fmla="*/ 540062 w 900103"/>
                  <a:gd name="connsiteY8" fmla="*/ 270031 h 912594"/>
                  <a:gd name="connsiteX9" fmla="*/ 540061 w 900103"/>
                  <a:gd name="connsiteY9" fmla="*/ 710162 h 912594"/>
                  <a:gd name="connsiteX10" fmla="*/ 900103 w 900103"/>
                  <a:gd name="connsiteY10" fmla="*/ 710163 h 912594"/>
                  <a:gd name="connsiteX11" fmla="*/ 900103 w 900103"/>
                  <a:gd name="connsiteY11" fmla="*/ 912594 h 912594"/>
                  <a:gd name="connsiteX12" fmla="*/ 3 w 900103"/>
                  <a:gd name="connsiteY12" fmla="*/ 912593 h 912594"/>
                  <a:gd name="connsiteX13" fmla="*/ 3 w 900103"/>
                  <a:gd name="connsiteY13" fmla="*/ 775657 h 9125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00103" h="912594">
                    <a:moveTo>
                      <a:pt x="173827" y="710162"/>
                    </a:moveTo>
                    <a:lnTo>
                      <a:pt x="366235" y="710162"/>
                    </a:lnTo>
                    <a:lnTo>
                      <a:pt x="366235" y="289639"/>
                    </a:lnTo>
                    <a:cubicBezTo>
                      <a:pt x="366235" y="236507"/>
                      <a:pt x="323163" y="193435"/>
                      <a:pt x="270031" y="193435"/>
                    </a:cubicBezTo>
                    <a:cubicBezTo>
                      <a:pt x="216899" y="193435"/>
                      <a:pt x="173827" y="236507"/>
                      <a:pt x="173827" y="289639"/>
                    </a:cubicBezTo>
                    <a:close/>
                    <a:moveTo>
                      <a:pt x="0" y="775657"/>
                    </a:moveTo>
                    <a:lnTo>
                      <a:pt x="0" y="270031"/>
                    </a:lnTo>
                    <a:cubicBezTo>
                      <a:pt x="0" y="120897"/>
                      <a:pt x="120897" y="0"/>
                      <a:pt x="270031" y="0"/>
                    </a:cubicBezTo>
                    <a:cubicBezTo>
                      <a:pt x="419165" y="0"/>
                      <a:pt x="540062" y="120897"/>
                      <a:pt x="540062" y="270031"/>
                    </a:cubicBezTo>
                    <a:lnTo>
                      <a:pt x="540061" y="710162"/>
                    </a:lnTo>
                    <a:lnTo>
                      <a:pt x="900103" y="710163"/>
                    </a:lnTo>
                    <a:lnTo>
                      <a:pt x="900103" y="912594"/>
                    </a:lnTo>
                    <a:lnTo>
                      <a:pt x="3" y="912593"/>
                    </a:lnTo>
                    <a:lnTo>
                      <a:pt x="3" y="775657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166497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4801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電動キックボードに関するマーク</a:t>
            </a:r>
          </a:p>
        </p:txBody>
      </p:sp>
      <p:grpSp>
        <p:nvGrpSpPr>
          <p:cNvPr id="480" name="グループ化 479">
            <a:extLst>
              <a:ext uri="{FF2B5EF4-FFF2-40B4-BE49-F238E27FC236}">
                <a16:creationId xmlns:a16="http://schemas.microsoft.com/office/drawing/2014/main" id="{B718502B-E306-6748-30B4-AFC623A5F0F3}"/>
              </a:ext>
            </a:extLst>
          </p:cNvPr>
          <p:cNvGrpSpPr/>
          <p:nvPr/>
        </p:nvGrpSpPr>
        <p:grpSpPr>
          <a:xfrm>
            <a:off x="3732439" y="994867"/>
            <a:ext cx="2410855" cy="2359743"/>
            <a:chOff x="-984839" y="2450732"/>
            <a:chExt cx="3000828" cy="2937208"/>
          </a:xfrm>
        </p:grpSpPr>
        <p:grpSp>
          <p:nvGrpSpPr>
            <p:cNvPr id="481" name="グループ化 480">
              <a:extLst>
                <a:ext uri="{FF2B5EF4-FFF2-40B4-BE49-F238E27FC236}">
                  <a16:creationId xmlns:a16="http://schemas.microsoft.com/office/drawing/2014/main" id="{EF070EBA-135A-DCD8-F61A-9259BBAE93D5}"/>
                </a:ext>
              </a:extLst>
            </p:cNvPr>
            <p:cNvGrpSpPr/>
            <p:nvPr/>
          </p:nvGrpSpPr>
          <p:grpSpPr>
            <a:xfrm>
              <a:off x="-984839" y="2450732"/>
              <a:ext cx="3000828" cy="2937208"/>
              <a:chOff x="-2296991" y="2933839"/>
              <a:chExt cx="3000828" cy="2937208"/>
            </a:xfrm>
          </p:grpSpPr>
          <p:sp>
            <p:nvSpPr>
              <p:cNvPr id="487" name="四角形: 角を丸くする 486">
                <a:extLst>
                  <a:ext uri="{FF2B5EF4-FFF2-40B4-BE49-F238E27FC236}">
                    <a16:creationId xmlns:a16="http://schemas.microsoft.com/office/drawing/2014/main" id="{891BFC85-AD7E-9E43-1F5E-E66ACBA6886B}"/>
                  </a:ext>
                </a:extLst>
              </p:cNvPr>
              <p:cNvSpPr/>
              <p:nvPr/>
            </p:nvSpPr>
            <p:spPr bwMode="auto">
              <a:xfrm>
                <a:off x="-2296991" y="2933839"/>
                <a:ext cx="3000828" cy="2937208"/>
              </a:xfrm>
              <a:prstGeom prst="roundRect">
                <a:avLst>
                  <a:gd name="adj" fmla="val 5857"/>
                </a:avLst>
              </a:prstGeom>
              <a:solidFill>
                <a:srgbClr val="FF0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88" name="四角形: 角を丸くする 487">
                <a:extLst>
                  <a:ext uri="{FF2B5EF4-FFF2-40B4-BE49-F238E27FC236}">
                    <a16:creationId xmlns:a16="http://schemas.microsoft.com/office/drawing/2014/main" id="{C399DABA-BD38-98B6-D389-AF8598DEB6B4}"/>
                  </a:ext>
                </a:extLst>
              </p:cNvPr>
              <p:cNvSpPr/>
              <p:nvPr/>
            </p:nvSpPr>
            <p:spPr bwMode="auto">
              <a:xfrm>
                <a:off x="-2101161" y="3122762"/>
                <a:ext cx="2614796" cy="2559362"/>
              </a:xfrm>
              <a:prstGeom prst="roundRect">
                <a:avLst>
                  <a:gd name="adj" fmla="val 2884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82" name="フリーフォーム: 図形 481">
              <a:extLst>
                <a:ext uri="{FF2B5EF4-FFF2-40B4-BE49-F238E27FC236}">
                  <a16:creationId xmlns:a16="http://schemas.microsoft.com/office/drawing/2014/main" id="{C0F0149D-4C80-D1F2-0DCD-5C0D4247BB8C}"/>
                </a:ext>
              </a:extLst>
            </p:cNvPr>
            <p:cNvSpPr/>
            <p:nvPr/>
          </p:nvSpPr>
          <p:spPr bwMode="auto">
            <a:xfrm>
              <a:off x="-852214" y="2569918"/>
              <a:ext cx="2773150" cy="2720583"/>
            </a:xfrm>
            <a:custGeom>
              <a:avLst/>
              <a:gdLst>
                <a:gd name="connsiteX0" fmla="*/ 132165 w 2773150"/>
                <a:gd name="connsiteY0" fmla="*/ 0 h 2720583"/>
                <a:gd name="connsiteX1" fmla="*/ 2773150 w 2773150"/>
                <a:gd name="connsiteY1" fmla="*/ 2585586 h 2720583"/>
                <a:gd name="connsiteX2" fmla="*/ 2640985 w 2773150"/>
                <a:gd name="connsiteY2" fmla="*/ 2720583 h 2720583"/>
                <a:gd name="connsiteX3" fmla="*/ 0 w 2773150"/>
                <a:gd name="connsiteY3" fmla="*/ 134997 h 2720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73150" h="2720583">
                  <a:moveTo>
                    <a:pt x="132165" y="0"/>
                  </a:moveTo>
                  <a:lnTo>
                    <a:pt x="2773150" y="2585586"/>
                  </a:lnTo>
                  <a:lnTo>
                    <a:pt x="2640985" y="2720583"/>
                  </a:lnTo>
                  <a:lnTo>
                    <a:pt x="0" y="134997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483" name="グループ化 482">
              <a:extLst>
                <a:ext uri="{FF2B5EF4-FFF2-40B4-BE49-F238E27FC236}">
                  <a16:creationId xmlns:a16="http://schemas.microsoft.com/office/drawing/2014/main" id="{ED7BBF83-CB15-3415-7E12-BF291C319CC4}"/>
                </a:ext>
              </a:extLst>
            </p:cNvPr>
            <p:cNvGrpSpPr/>
            <p:nvPr/>
          </p:nvGrpSpPr>
          <p:grpSpPr>
            <a:xfrm>
              <a:off x="-413881" y="2708919"/>
              <a:ext cx="1833452" cy="2440387"/>
              <a:chOff x="3457158" y="3290003"/>
              <a:chExt cx="1445041" cy="1923398"/>
            </a:xfrm>
          </p:grpSpPr>
          <p:sp>
            <p:nvSpPr>
              <p:cNvPr id="485" name="フリーフォーム: 図形 484">
                <a:extLst>
                  <a:ext uri="{FF2B5EF4-FFF2-40B4-BE49-F238E27FC236}">
                    <a16:creationId xmlns:a16="http://schemas.microsoft.com/office/drawing/2014/main" id="{CF6A16E1-D747-378F-D053-1E97A289871F}"/>
                  </a:ext>
                </a:extLst>
              </p:cNvPr>
              <p:cNvSpPr/>
              <p:nvPr/>
            </p:nvSpPr>
            <p:spPr bwMode="auto">
              <a:xfrm rot="5400000">
                <a:off x="3517318" y="3828520"/>
                <a:ext cx="1324721" cy="1445041"/>
              </a:xfrm>
              <a:custGeom>
                <a:avLst/>
                <a:gdLst>
                  <a:gd name="connsiteX0" fmla="*/ 3300192 w 3903880"/>
                  <a:gd name="connsiteY0" fmla="*/ 3724601 h 4258455"/>
                  <a:gd name="connsiteX1" fmla="*/ 3301425 w 3903880"/>
                  <a:gd name="connsiteY1" fmla="*/ 3736837 h 4258455"/>
                  <a:gd name="connsiteX2" fmla="*/ 3499505 w 3903880"/>
                  <a:gd name="connsiteY2" fmla="*/ 3898277 h 4258455"/>
                  <a:gd name="connsiteX3" fmla="*/ 3701693 w 3903880"/>
                  <a:gd name="connsiteY3" fmla="*/ 3696089 h 4258455"/>
                  <a:gd name="connsiteX4" fmla="*/ 3499505 w 3903880"/>
                  <a:gd name="connsiteY4" fmla="*/ 3493901 h 4258455"/>
                  <a:gd name="connsiteX5" fmla="*/ 3356537 w 3903880"/>
                  <a:gd name="connsiteY5" fmla="*/ 3553120 h 4258455"/>
                  <a:gd name="connsiteX6" fmla="*/ 3339946 w 3903880"/>
                  <a:gd name="connsiteY6" fmla="*/ 3577728 h 4258455"/>
                  <a:gd name="connsiteX7" fmla="*/ 3527496 w 3903880"/>
                  <a:gd name="connsiteY7" fmla="*/ 3621728 h 4258455"/>
                  <a:gd name="connsiteX8" fmla="*/ 3584156 w 3903880"/>
                  <a:gd name="connsiteY8" fmla="*/ 3713121 h 4258455"/>
                  <a:gd name="connsiteX9" fmla="*/ 3584155 w 3903880"/>
                  <a:gd name="connsiteY9" fmla="*/ 3713120 h 4258455"/>
                  <a:gd name="connsiteX10" fmla="*/ 3492762 w 3903880"/>
                  <a:gd name="connsiteY10" fmla="*/ 3769779 h 4258455"/>
                  <a:gd name="connsiteX11" fmla="*/ 3297317 w 3903880"/>
                  <a:gd name="connsiteY11" fmla="*/ 562364 h 4258455"/>
                  <a:gd name="connsiteX12" fmla="*/ 3499505 w 3903880"/>
                  <a:gd name="connsiteY12" fmla="*/ 764552 h 4258455"/>
                  <a:gd name="connsiteX13" fmla="*/ 3701693 w 3903880"/>
                  <a:gd name="connsiteY13" fmla="*/ 562364 h 4258455"/>
                  <a:gd name="connsiteX14" fmla="*/ 3499505 w 3903880"/>
                  <a:gd name="connsiteY14" fmla="*/ 360176 h 4258455"/>
                  <a:gd name="connsiteX15" fmla="*/ 3297317 w 3903880"/>
                  <a:gd name="connsiteY15" fmla="*/ 562364 h 4258455"/>
                  <a:gd name="connsiteX16" fmla="*/ 3095130 w 3903880"/>
                  <a:gd name="connsiteY16" fmla="*/ 562365 h 4258455"/>
                  <a:gd name="connsiteX17" fmla="*/ 3499505 w 3903880"/>
                  <a:gd name="connsiteY17" fmla="*/ 157990 h 4258455"/>
                  <a:gd name="connsiteX18" fmla="*/ 3903880 w 3903880"/>
                  <a:gd name="connsiteY18" fmla="*/ 562365 h 4258455"/>
                  <a:gd name="connsiteX19" fmla="*/ 3499505 w 3903880"/>
                  <a:gd name="connsiteY19" fmla="*/ 966740 h 4258455"/>
                  <a:gd name="connsiteX20" fmla="*/ 3095130 w 3903880"/>
                  <a:gd name="connsiteY20" fmla="*/ 562365 h 4258455"/>
                  <a:gd name="connsiteX21" fmla="*/ 0 w 3903880"/>
                  <a:gd name="connsiteY21" fmla="*/ 3334291 h 4258455"/>
                  <a:gd name="connsiteX22" fmla="*/ 0 w 3903880"/>
                  <a:gd name="connsiteY22" fmla="*/ 3275331 h 4258455"/>
                  <a:gd name="connsiteX23" fmla="*/ 451549 w 3903880"/>
                  <a:gd name="connsiteY23" fmla="*/ 3275331 h 4258455"/>
                  <a:gd name="connsiteX24" fmla="*/ 451549 w 3903880"/>
                  <a:gd name="connsiteY24" fmla="*/ 3292150 h 4258455"/>
                  <a:gd name="connsiteX25" fmla="*/ 737253 w 3903880"/>
                  <a:gd name="connsiteY25" fmla="*/ 3207334 h 4258455"/>
                  <a:gd name="connsiteX26" fmla="*/ 726214 w 3903880"/>
                  <a:gd name="connsiteY26" fmla="*/ 3200912 h 4258455"/>
                  <a:gd name="connsiteX27" fmla="*/ 712243 w 3903880"/>
                  <a:gd name="connsiteY27" fmla="*/ 3172605 h 4258455"/>
                  <a:gd name="connsiteX28" fmla="*/ 712930 w 3903880"/>
                  <a:gd name="connsiteY28" fmla="*/ 3150622 h 4258455"/>
                  <a:gd name="connsiteX29" fmla="*/ 763531 w 3903880"/>
                  <a:gd name="connsiteY29" fmla="*/ 2934933 h 4258455"/>
                  <a:gd name="connsiteX30" fmla="*/ 830104 w 3903880"/>
                  <a:gd name="connsiteY30" fmla="*/ 2893661 h 4258455"/>
                  <a:gd name="connsiteX31" fmla="*/ 947814 w 3903880"/>
                  <a:gd name="connsiteY31" fmla="*/ 2921276 h 4258455"/>
                  <a:gd name="connsiteX32" fmla="*/ 1051085 w 3903880"/>
                  <a:gd name="connsiteY32" fmla="*/ 2995492 h 4258455"/>
                  <a:gd name="connsiteX33" fmla="*/ 1069946 w 3903880"/>
                  <a:gd name="connsiteY33" fmla="*/ 3045181 h 4258455"/>
                  <a:gd name="connsiteX34" fmla="*/ 2418632 w 3903880"/>
                  <a:gd name="connsiteY34" fmla="*/ 3361586 h 4258455"/>
                  <a:gd name="connsiteX35" fmla="*/ 3320155 w 3903880"/>
                  <a:gd name="connsiteY35" fmla="*/ 2637966 h 4258455"/>
                  <a:gd name="connsiteX36" fmla="*/ 3320155 w 3903880"/>
                  <a:gd name="connsiteY36" fmla="*/ 1092813 h 4258455"/>
                  <a:gd name="connsiteX37" fmla="*/ 3280607 w 3903880"/>
                  <a:gd name="connsiteY37" fmla="*/ 1080536 h 4258455"/>
                  <a:gd name="connsiteX38" fmla="*/ 2937140 w 3903880"/>
                  <a:gd name="connsiteY38" fmla="*/ 562365 h 4258455"/>
                  <a:gd name="connsiteX39" fmla="*/ 3499505 w 3903880"/>
                  <a:gd name="connsiteY39" fmla="*/ 0 h 4258455"/>
                  <a:gd name="connsiteX40" fmla="*/ 3548726 w 3903880"/>
                  <a:gd name="connsiteY40" fmla="*/ 4962 h 4258455"/>
                  <a:gd name="connsiteX41" fmla="*/ 3548726 w 3903880"/>
                  <a:gd name="connsiteY41" fmla="*/ 88046 h 4258455"/>
                  <a:gd name="connsiteX42" fmla="*/ 3499505 w 3903880"/>
                  <a:gd name="connsiteY42" fmla="*/ 83084 h 4258455"/>
                  <a:gd name="connsiteX43" fmla="*/ 3020224 w 3903880"/>
                  <a:gd name="connsiteY43" fmla="*/ 562365 h 4258455"/>
                  <a:gd name="connsiteX44" fmla="*/ 3499505 w 3903880"/>
                  <a:gd name="connsiteY44" fmla="*/ 1041646 h 4258455"/>
                  <a:gd name="connsiteX45" fmla="*/ 3548726 w 3903880"/>
                  <a:gd name="connsiteY45" fmla="*/ 1036684 h 4258455"/>
                  <a:gd name="connsiteX46" fmla="*/ 3548726 w 3903880"/>
                  <a:gd name="connsiteY46" fmla="*/ 1119768 h 4258455"/>
                  <a:gd name="connsiteX47" fmla="*/ 3548725 w 3903880"/>
                  <a:gd name="connsiteY47" fmla="*/ 1119768 h 4258455"/>
                  <a:gd name="connsiteX48" fmla="*/ 3548725 w 3903880"/>
                  <a:gd name="connsiteY48" fmla="*/ 2928799 h 4258455"/>
                  <a:gd name="connsiteX49" fmla="*/ 3434440 w 3903880"/>
                  <a:gd name="connsiteY49" fmla="*/ 3043084 h 4258455"/>
                  <a:gd name="connsiteX50" fmla="*/ 3329136 w 3903880"/>
                  <a:gd name="connsiteY50" fmla="*/ 2973284 h 4258455"/>
                  <a:gd name="connsiteX51" fmla="*/ 3321654 w 3903880"/>
                  <a:gd name="connsiteY51" fmla="*/ 2936228 h 4258455"/>
                  <a:gd name="connsiteX52" fmla="*/ 2707338 w 3903880"/>
                  <a:gd name="connsiteY52" fmla="*/ 3429317 h 4258455"/>
                  <a:gd name="connsiteX53" fmla="*/ 2976587 w 3903880"/>
                  <a:gd name="connsiteY53" fmla="*/ 3492483 h 4258455"/>
                  <a:gd name="connsiteX54" fmla="*/ 2981334 w 3903880"/>
                  <a:gd name="connsiteY54" fmla="*/ 3477192 h 4258455"/>
                  <a:gd name="connsiteX55" fmla="*/ 3499505 w 3903880"/>
                  <a:gd name="connsiteY55" fmla="*/ 3133725 h 4258455"/>
                  <a:gd name="connsiteX56" fmla="*/ 3548726 w 3903880"/>
                  <a:gd name="connsiteY56" fmla="*/ 3138687 h 4258455"/>
                  <a:gd name="connsiteX57" fmla="*/ 3548726 w 3903880"/>
                  <a:gd name="connsiteY57" fmla="*/ 3221771 h 4258455"/>
                  <a:gd name="connsiteX58" fmla="*/ 3499505 w 3903880"/>
                  <a:gd name="connsiteY58" fmla="*/ 3216809 h 4258455"/>
                  <a:gd name="connsiteX59" fmla="*/ 3057888 w 3903880"/>
                  <a:gd name="connsiteY59" fmla="*/ 3509532 h 4258455"/>
                  <a:gd name="connsiteX60" fmla="*/ 3057303 w 3903880"/>
                  <a:gd name="connsiteY60" fmla="*/ 3511419 h 4258455"/>
                  <a:gd name="connsiteX61" fmla="*/ 3132175 w 3903880"/>
                  <a:gd name="connsiteY61" fmla="*/ 3528985 h 4258455"/>
                  <a:gd name="connsiteX62" fmla="*/ 3164191 w 3903880"/>
                  <a:gd name="connsiteY62" fmla="*/ 3470000 h 4258455"/>
                  <a:gd name="connsiteX63" fmla="*/ 3499505 w 3903880"/>
                  <a:gd name="connsiteY63" fmla="*/ 3291715 h 4258455"/>
                  <a:gd name="connsiteX64" fmla="*/ 3903880 w 3903880"/>
                  <a:gd name="connsiteY64" fmla="*/ 3696090 h 4258455"/>
                  <a:gd name="connsiteX65" fmla="*/ 3499505 w 3903880"/>
                  <a:gd name="connsiteY65" fmla="*/ 4100465 h 4258455"/>
                  <a:gd name="connsiteX66" fmla="*/ 3095130 w 3903880"/>
                  <a:gd name="connsiteY66" fmla="*/ 3696090 h 4258455"/>
                  <a:gd name="connsiteX67" fmla="*/ 3097060 w 3903880"/>
                  <a:gd name="connsiteY67" fmla="*/ 3676946 h 4258455"/>
                  <a:gd name="connsiteX68" fmla="*/ 3023885 w 3903880"/>
                  <a:gd name="connsiteY68" fmla="*/ 3659779 h 4258455"/>
                  <a:gd name="connsiteX69" fmla="*/ 3020224 w 3903880"/>
                  <a:gd name="connsiteY69" fmla="*/ 3696090 h 4258455"/>
                  <a:gd name="connsiteX70" fmla="*/ 3499505 w 3903880"/>
                  <a:gd name="connsiteY70" fmla="*/ 4175371 h 4258455"/>
                  <a:gd name="connsiteX71" fmla="*/ 3548726 w 3903880"/>
                  <a:gd name="connsiteY71" fmla="*/ 4170409 h 4258455"/>
                  <a:gd name="connsiteX72" fmla="*/ 3548726 w 3903880"/>
                  <a:gd name="connsiteY72" fmla="*/ 4253493 h 4258455"/>
                  <a:gd name="connsiteX73" fmla="*/ 3499505 w 3903880"/>
                  <a:gd name="connsiteY73" fmla="*/ 4258455 h 4258455"/>
                  <a:gd name="connsiteX74" fmla="*/ 2937140 w 3903880"/>
                  <a:gd name="connsiteY74" fmla="*/ 3696090 h 4258455"/>
                  <a:gd name="connsiteX75" fmla="*/ 2942720 w 3903880"/>
                  <a:gd name="connsiteY75" fmla="*/ 3640738 h 4258455"/>
                  <a:gd name="connsiteX76" fmla="*/ 1031785 w 3903880"/>
                  <a:gd name="connsiteY76" fmla="*/ 3192428 h 4258455"/>
                  <a:gd name="connsiteX77" fmla="*/ 997414 w 3903880"/>
                  <a:gd name="connsiteY77" fmla="*/ 3224264 h 4258455"/>
                  <a:gd name="connsiteX78" fmla="*/ 871912 w 3903880"/>
                  <a:gd name="connsiteY78" fmla="*/ 3244810 h 4258455"/>
                  <a:gd name="connsiteX79" fmla="*/ 810245 w 3903880"/>
                  <a:gd name="connsiteY79" fmla="*/ 3230342 h 4258455"/>
                  <a:gd name="connsiteX80" fmla="*/ 450351 w 3903880"/>
                  <a:gd name="connsiteY80" fmla="*/ 3337183 h 4258455"/>
                  <a:gd name="connsiteX81" fmla="*/ 434280 w 3903880"/>
                  <a:gd name="connsiteY81" fmla="*/ 3375982 h 4258455"/>
                  <a:gd name="connsiteX82" fmla="*/ 392589 w 3903880"/>
                  <a:gd name="connsiteY82" fmla="*/ 3393251 h 4258455"/>
                  <a:gd name="connsiteX83" fmla="*/ 58960 w 3903880"/>
                  <a:gd name="connsiteY83" fmla="*/ 3393251 h 4258455"/>
                  <a:gd name="connsiteX84" fmla="*/ 0 w 3903880"/>
                  <a:gd name="connsiteY84" fmla="*/ 3334291 h 4258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</a:cxnLst>
                <a:rect l="l" t="t" r="r" b="b"/>
                <a:pathLst>
                  <a:path w="3903880" h="4258455">
                    <a:moveTo>
                      <a:pt x="3300192" y="3724601"/>
                    </a:moveTo>
                    <a:lnTo>
                      <a:pt x="3301425" y="3736837"/>
                    </a:lnTo>
                    <a:cubicBezTo>
                      <a:pt x="3320278" y="3828970"/>
                      <a:pt x="3401798" y="3898277"/>
                      <a:pt x="3499505" y="3898277"/>
                    </a:cubicBezTo>
                    <a:cubicBezTo>
                      <a:pt x="3611170" y="3898277"/>
                      <a:pt x="3701693" y="3807754"/>
                      <a:pt x="3701693" y="3696089"/>
                    </a:cubicBezTo>
                    <a:cubicBezTo>
                      <a:pt x="3701693" y="3584424"/>
                      <a:pt x="3611170" y="3493901"/>
                      <a:pt x="3499505" y="3493901"/>
                    </a:cubicBezTo>
                    <a:cubicBezTo>
                      <a:pt x="3443673" y="3493901"/>
                      <a:pt x="3393126" y="3516532"/>
                      <a:pt x="3356537" y="3553120"/>
                    </a:cubicBezTo>
                    <a:lnTo>
                      <a:pt x="3339946" y="3577728"/>
                    </a:lnTo>
                    <a:lnTo>
                      <a:pt x="3527496" y="3621728"/>
                    </a:lnTo>
                    <a:cubicBezTo>
                      <a:pt x="3568380" y="3631319"/>
                      <a:pt x="3593746" y="3672237"/>
                      <a:pt x="3584156" y="3713121"/>
                    </a:cubicBezTo>
                    <a:lnTo>
                      <a:pt x="3584155" y="3713120"/>
                    </a:lnTo>
                    <a:cubicBezTo>
                      <a:pt x="3574563" y="3754004"/>
                      <a:pt x="3533645" y="3779371"/>
                      <a:pt x="3492762" y="3769779"/>
                    </a:cubicBezTo>
                    <a:close/>
                    <a:moveTo>
                      <a:pt x="3297317" y="562364"/>
                    </a:moveTo>
                    <a:cubicBezTo>
                      <a:pt x="3297317" y="674029"/>
                      <a:pt x="3387840" y="764552"/>
                      <a:pt x="3499505" y="764552"/>
                    </a:cubicBezTo>
                    <a:cubicBezTo>
                      <a:pt x="3611170" y="764552"/>
                      <a:pt x="3701693" y="674029"/>
                      <a:pt x="3701693" y="562364"/>
                    </a:cubicBezTo>
                    <a:cubicBezTo>
                      <a:pt x="3701693" y="450699"/>
                      <a:pt x="3611170" y="360176"/>
                      <a:pt x="3499505" y="360176"/>
                    </a:cubicBezTo>
                    <a:cubicBezTo>
                      <a:pt x="3387840" y="360176"/>
                      <a:pt x="3297317" y="450699"/>
                      <a:pt x="3297317" y="562364"/>
                    </a:cubicBezTo>
                    <a:close/>
                    <a:moveTo>
                      <a:pt x="3095130" y="562365"/>
                    </a:moveTo>
                    <a:cubicBezTo>
                      <a:pt x="3095130" y="339035"/>
                      <a:pt x="3276175" y="157990"/>
                      <a:pt x="3499505" y="157990"/>
                    </a:cubicBezTo>
                    <a:cubicBezTo>
                      <a:pt x="3722835" y="157990"/>
                      <a:pt x="3903880" y="339035"/>
                      <a:pt x="3903880" y="562365"/>
                    </a:cubicBezTo>
                    <a:cubicBezTo>
                      <a:pt x="3903880" y="785695"/>
                      <a:pt x="3722835" y="966740"/>
                      <a:pt x="3499505" y="966740"/>
                    </a:cubicBezTo>
                    <a:cubicBezTo>
                      <a:pt x="3276175" y="966740"/>
                      <a:pt x="3095130" y="785695"/>
                      <a:pt x="3095130" y="562365"/>
                    </a:cubicBezTo>
                    <a:close/>
                    <a:moveTo>
                      <a:pt x="0" y="3334291"/>
                    </a:moveTo>
                    <a:lnTo>
                      <a:pt x="0" y="3275331"/>
                    </a:lnTo>
                    <a:lnTo>
                      <a:pt x="451549" y="3275331"/>
                    </a:lnTo>
                    <a:lnTo>
                      <a:pt x="451549" y="3292150"/>
                    </a:lnTo>
                    <a:lnTo>
                      <a:pt x="737253" y="3207334"/>
                    </a:lnTo>
                    <a:lnTo>
                      <a:pt x="726214" y="3200912"/>
                    </a:lnTo>
                    <a:cubicBezTo>
                      <a:pt x="718972" y="3193079"/>
                      <a:pt x="714066" y="3183242"/>
                      <a:pt x="712243" y="3172605"/>
                    </a:cubicBezTo>
                    <a:cubicBezTo>
                      <a:pt x="711028" y="3165513"/>
                      <a:pt x="711184" y="3158067"/>
                      <a:pt x="712930" y="3150622"/>
                    </a:cubicBezTo>
                    <a:lnTo>
                      <a:pt x="763531" y="2934933"/>
                    </a:lnTo>
                    <a:cubicBezTo>
                      <a:pt x="770518" y="2905153"/>
                      <a:pt x="800324" y="2886674"/>
                      <a:pt x="830104" y="2893661"/>
                    </a:cubicBezTo>
                    <a:lnTo>
                      <a:pt x="947814" y="2921276"/>
                    </a:lnTo>
                    <a:cubicBezTo>
                      <a:pt x="992485" y="2931755"/>
                      <a:pt x="1028679" y="2959350"/>
                      <a:pt x="1051085" y="2995492"/>
                    </a:cubicBezTo>
                    <a:lnTo>
                      <a:pt x="1069946" y="3045181"/>
                    </a:lnTo>
                    <a:lnTo>
                      <a:pt x="2418632" y="3361586"/>
                    </a:lnTo>
                    <a:lnTo>
                      <a:pt x="3320155" y="2637966"/>
                    </a:lnTo>
                    <a:lnTo>
                      <a:pt x="3320155" y="1092813"/>
                    </a:lnTo>
                    <a:lnTo>
                      <a:pt x="3280607" y="1080536"/>
                    </a:lnTo>
                    <a:cubicBezTo>
                      <a:pt x="3078766" y="995165"/>
                      <a:pt x="2937140" y="795304"/>
                      <a:pt x="2937140" y="562365"/>
                    </a:cubicBezTo>
                    <a:cubicBezTo>
                      <a:pt x="2937140" y="251779"/>
                      <a:pt x="3188919" y="0"/>
                      <a:pt x="3499505" y="0"/>
                    </a:cubicBezTo>
                    <a:lnTo>
                      <a:pt x="3548726" y="4962"/>
                    </a:lnTo>
                    <a:lnTo>
                      <a:pt x="3548726" y="88046"/>
                    </a:lnTo>
                    <a:lnTo>
                      <a:pt x="3499505" y="83084"/>
                    </a:lnTo>
                    <a:cubicBezTo>
                      <a:pt x="3234805" y="83084"/>
                      <a:pt x="3020224" y="297665"/>
                      <a:pt x="3020224" y="562365"/>
                    </a:cubicBezTo>
                    <a:cubicBezTo>
                      <a:pt x="3020224" y="827065"/>
                      <a:pt x="3234805" y="1041646"/>
                      <a:pt x="3499505" y="1041646"/>
                    </a:cubicBezTo>
                    <a:lnTo>
                      <a:pt x="3548726" y="1036684"/>
                    </a:lnTo>
                    <a:lnTo>
                      <a:pt x="3548726" y="1119768"/>
                    </a:lnTo>
                    <a:lnTo>
                      <a:pt x="3548725" y="1119768"/>
                    </a:lnTo>
                    <a:lnTo>
                      <a:pt x="3548725" y="2928799"/>
                    </a:lnTo>
                    <a:cubicBezTo>
                      <a:pt x="3548725" y="2991917"/>
                      <a:pt x="3497558" y="3043084"/>
                      <a:pt x="3434440" y="3043084"/>
                    </a:cubicBezTo>
                    <a:cubicBezTo>
                      <a:pt x="3387101" y="3043084"/>
                      <a:pt x="3346486" y="3014303"/>
                      <a:pt x="3329136" y="2973284"/>
                    </a:cubicBezTo>
                    <a:lnTo>
                      <a:pt x="3321654" y="2936228"/>
                    </a:lnTo>
                    <a:lnTo>
                      <a:pt x="2707338" y="3429317"/>
                    </a:lnTo>
                    <a:lnTo>
                      <a:pt x="2976587" y="3492483"/>
                    </a:lnTo>
                    <a:lnTo>
                      <a:pt x="2981334" y="3477192"/>
                    </a:lnTo>
                    <a:cubicBezTo>
                      <a:pt x="3066705" y="3275351"/>
                      <a:pt x="3266566" y="3133725"/>
                      <a:pt x="3499505" y="3133725"/>
                    </a:cubicBezTo>
                    <a:lnTo>
                      <a:pt x="3548726" y="3138687"/>
                    </a:lnTo>
                    <a:lnTo>
                      <a:pt x="3548726" y="3221771"/>
                    </a:lnTo>
                    <a:lnTo>
                      <a:pt x="3499505" y="3216809"/>
                    </a:lnTo>
                    <a:cubicBezTo>
                      <a:pt x="3300980" y="3216809"/>
                      <a:pt x="3130647" y="3337511"/>
                      <a:pt x="3057888" y="3509532"/>
                    </a:cubicBezTo>
                    <a:lnTo>
                      <a:pt x="3057303" y="3511419"/>
                    </a:lnTo>
                    <a:lnTo>
                      <a:pt x="3132175" y="3528985"/>
                    </a:lnTo>
                    <a:lnTo>
                      <a:pt x="3164191" y="3470000"/>
                    </a:lnTo>
                    <a:cubicBezTo>
                      <a:pt x="3236860" y="3362436"/>
                      <a:pt x="3359924" y="3291715"/>
                      <a:pt x="3499505" y="3291715"/>
                    </a:cubicBezTo>
                    <a:cubicBezTo>
                      <a:pt x="3722835" y="3291715"/>
                      <a:pt x="3903880" y="3472760"/>
                      <a:pt x="3903880" y="3696090"/>
                    </a:cubicBezTo>
                    <a:cubicBezTo>
                      <a:pt x="3903880" y="3919420"/>
                      <a:pt x="3722835" y="4100465"/>
                      <a:pt x="3499505" y="4100465"/>
                    </a:cubicBezTo>
                    <a:cubicBezTo>
                      <a:pt x="3276175" y="4100465"/>
                      <a:pt x="3095130" y="3919420"/>
                      <a:pt x="3095130" y="3696090"/>
                    </a:cubicBezTo>
                    <a:lnTo>
                      <a:pt x="3097060" y="3676946"/>
                    </a:lnTo>
                    <a:lnTo>
                      <a:pt x="3023885" y="3659779"/>
                    </a:lnTo>
                    <a:lnTo>
                      <a:pt x="3020224" y="3696090"/>
                    </a:lnTo>
                    <a:cubicBezTo>
                      <a:pt x="3020224" y="3960790"/>
                      <a:pt x="3234805" y="4175371"/>
                      <a:pt x="3499505" y="4175371"/>
                    </a:cubicBezTo>
                    <a:lnTo>
                      <a:pt x="3548726" y="4170409"/>
                    </a:lnTo>
                    <a:lnTo>
                      <a:pt x="3548726" y="4253493"/>
                    </a:lnTo>
                    <a:lnTo>
                      <a:pt x="3499505" y="4258455"/>
                    </a:lnTo>
                    <a:cubicBezTo>
                      <a:pt x="3188919" y="4258455"/>
                      <a:pt x="2937140" y="4006676"/>
                      <a:pt x="2937140" y="3696090"/>
                    </a:cubicBezTo>
                    <a:lnTo>
                      <a:pt x="2942720" y="3640738"/>
                    </a:lnTo>
                    <a:lnTo>
                      <a:pt x="1031785" y="3192428"/>
                    </a:lnTo>
                    <a:lnTo>
                      <a:pt x="997414" y="3224264"/>
                    </a:lnTo>
                    <a:cubicBezTo>
                      <a:pt x="961273" y="3246671"/>
                      <a:pt x="916583" y="3255289"/>
                      <a:pt x="871912" y="3244810"/>
                    </a:cubicBezTo>
                    <a:lnTo>
                      <a:pt x="810245" y="3230342"/>
                    </a:lnTo>
                    <a:lnTo>
                      <a:pt x="450351" y="3337183"/>
                    </a:lnTo>
                    <a:lnTo>
                      <a:pt x="434280" y="3375982"/>
                    </a:lnTo>
                    <a:cubicBezTo>
                      <a:pt x="423611" y="3386652"/>
                      <a:pt x="408871" y="3393251"/>
                      <a:pt x="392589" y="3393251"/>
                    </a:cubicBezTo>
                    <a:lnTo>
                      <a:pt x="58960" y="3393251"/>
                    </a:lnTo>
                    <a:cubicBezTo>
                      <a:pt x="26397" y="3393251"/>
                      <a:pt x="0" y="3366854"/>
                      <a:pt x="0" y="3334291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86" name="フリーフォーム: 図形 485">
                <a:extLst>
                  <a:ext uri="{FF2B5EF4-FFF2-40B4-BE49-F238E27FC236}">
                    <a16:creationId xmlns:a16="http://schemas.microsoft.com/office/drawing/2014/main" id="{668D8D62-CED6-EF4C-6C7F-91B20C15ADB5}"/>
                  </a:ext>
                </a:extLst>
              </p:cNvPr>
              <p:cNvSpPr/>
              <p:nvPr/>
            </p:nvSpPr>
            <p:spPr bwMode="auto">
              <a:xfrm>
                <a:off x="3841550" y="3290003"/>
                <a:ext cx="737960" cy="1724591"/>
              </a:xfrm>
              <a:custGeom>
                <a:avLst/>
                <a:gdLst>
                  <a:gd name="connsiteX0" fmla="*/ 469543 w 737960"/>
                  <a:gd name="connsiteY0" fmla="*/ 0 h 1724591"/>
                  <a:gd name="connsiteX1" fmla="*/ 737960 w 737960"/>
                  <a:gd name="connsiteY1" fmla="*/ 309482 h 1724591"/>
                  <a:gd name="connsiteX2" fmla="*/ 574023 w 737960"/>
                  <a:gd name="connsiteY2" fmla="*/ 594644 h 1724591"/>
                  <a:gd name="connsiteX3" fmla="*/ 508974 w 737960"/>
                  <a:gd name="connsiteY3" fmla="*/ 609786 h 1724591"/>
                  <a:gd name="connsiteX4" fmla="*/ 513233 w 737960"/>
                  <a:gd name="connsiteY4" fmla="*/ 647905 h 1724591"/>
                  <a:gd name="connsiteX5" fmla="*/ 553110 w 737960"/>
                  <a:gd name="connsiteY5" fmla="*/ 674791 h 1724591"/>
                  <a:gd name="connsiteX6" fmla="*/ 598005 w 737960"/>
                  <a:gd name="connsiteY6" fmla="*/ 783177 h 1724591"/>
                  <a:gd name="connsiteX7" fmla="*/ 598004 w 737960"/>
                  <a:gd name="connsiteY7" fmla="*/ 1107757 h 1724591"/>
                  <a:gd name="connsiteX8" fmla="*/ 553109 w 737960"/>
                  <a:gd name="connsiteY8" fmla="*/ 1216143 h 1724591"/>
                  <a:gd name="connsiteX9" fmla="*/ 537639 w 737960"/>
                  <a:gd name="connsiteY9" fmla="*/ 1226574 h 1724591"/>
                  <a:gd name="connsiteX10" fmla="*/ 497729 w 737960"/>
                  <a:gd name="connsiteY10" fmla="*/ 1724591 h 1724591"/>
                  <a:gd name="connsiteX11" fmla="*/ 382318 w 737960"/>
                  <a:gd name="connsiteY11" fmla="*/ 1724591 h 1724591"/>
                  <a:gd name="connsiteX12" fmla="*/ 341872 w 737960"/>
                  <a:gd name="connsiteY12" fmla="*/ 1219873 h 1724591"/>
                  <a:gd name="connsiteX13" fmla="*/ 336338 w 737960"/>
                  <a:gd name="connsiteY13" fmla="*/ 1216142 h 1724591"/>
                  <a:gd name="connsiteX14" fmla="*/ 291443 w 737960"/>
                  <a:gd name="connsiteY14" fmla="*/ 1107756 h 1724591"/>
                  <a:gd name="connsiteX15" fmla="*/ 291443 w 737960"/>
                  <a:gd name="connsiteY15" fmla="*/ 954369 h 1724591"/>
                  <a:gd name="connsiteX16" fmla="*/ 286451 w 737960"/>
                  <a:gd name="connsiteY16" fmla="*/ 957050 h 1724591"/>
                  <a:gd name="connsiteX17" fmla="*/ 280755 w 737960"/>
                  <a:gd name="connsiteY17" fmla="*/ 966252 h 1724591"/>
                  <a:gd name="connsiteX18" fmla="*/ 237724 w 737960"/>
                  <a:gd name="connsiteY18" fmla="*/ 976374 h 1724591"/>
                  <a:gd name="connsiteX19" fmla="*/ 47709 w 737960"/>
                  <a:gd name="connsiteY19" fmla="*/ 945386 h 1724591"/>
                  <a:gd name="connsiteX20" fmla="*/ 10123 w 737960"/>
                  <a:gd name="connsiteY20" fmla="*/ 922116 h 1724591"/>
                  <a:gd name="connsiteX21" fmla="*/ 0 w 737960"/>
                  <a:gd name="connsiteY21" fmla="*/ 879085 h 1724591"/>
                  <a:gd name="connsiteX22" fmla="*/ 23270 w 737960"/>
                  <a:gd name="connsiteY22" fmla="*/ 841499 h 1724591"/>
                  <a:gd name="connsiteX23" fmla="*/ 66302 w 737960"/>
                  <a:gd name="connsiteY23" fmla="*/ 831377 h 1724591"/>
                  <a:gd name="connsiteX24" fmla="*/ 226088 w 737960"/>
                  <a:gd name="connsiteY24" fmla="*/ 857435 h 1724591"/>
                  <a:gd name="connsiteX25" fmla="*/ 292500 w 737960"/>
                  <a:gd name="connsiteY25" fmla="*/ 776186 h 1724591"/>
                  <a:gd name="connsiteX26" fmla="*/ 298334 w 737960"/>
                  <a:gd name="connsiteY26" fmla="*/ 737596 h 1724591"/>
                  <a:gd name="connsiteX27" fmla="*/ 385060 w 737960"/>
                  <a:gd name="connsiteY27" fmla="*/ 641942 h 1724591"/>
                  <a:gd name="connsiteX28" fmla="*/ 403964 w 737960"/>
                  <a:gd name="connsiteY28" fmla="*/ 638125 h 1724591"/>
                  <a:gd name="connsiteX29" fmla="*/ 407713 w 737960"/>
                  <a:gd name="connsiteY29" fmla="*/ 604572 h 1724591"/>
                  <a:gd name="connsiteX30" fmla="*/ 365063 w 737960"/>
                  <a:gd name="connsiteY30" fmla="*/ 594644 h 1724591"/>
                  <a:gd name="connsiteX31" fmla="*/ 201126 w 737960"/>
                  <a:gd name="connsiteY31" fmla="*/ 309482 h 1724591"/>
                  <a:gd name="connsiteX32" fmla="*/ 469543 w 737960"/>
                  <a:gd name="connsiteY32" fmla="*/ 0 h 1724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737960" h="1724591">
                    <a:moveTo>
                      <a:pt x="469543" y="0"/>
                    </a:moveTo>
                    <a:cubicBezTo>
                      <a:pt x="617786" y="0"/>
                      <a:pt x="737960" y="138560"/>
                      <a:pt x="737960" y="309482"/>
                    </a:cubicBezTo>
                    <a:cubicBezTo>
                      <a:pt x="737960" y="437674"/>
                      <a:pt x="670362" y="547662"/>
                      <a:pt x="574023" y="594644"/>
                    </a:cubicBezTo>
                    <a:lnTo>
                      <a:pt x="508974" y="609786"/>
                    </a:lnTo>
                    <a:lnTo>
                      <a:pt x="513233" y="647905"/>
                    </a:lnTo>
                    <a:lnTo>
                      <a:pt x="553110" y="674791"/>
                    </a:lnTo>
                    <a:cubicBezTo>
                      <a:pt x="580849" y="702529"/>
                      <a:pt x="598005" y="740850"/>
                      <a:pt x="598005" y="783177"/>
                    </a:cubicBezTo>
                    <a:cubicBezTo>
                      <a:pt x="598005" y="891370"/>
                      <a:pt x="598004" y="999564"/>
                      <a:pt x="598004" y="1107757"/>
                    </a:cubicBezTo>
                    <a:cubicBezTo>
                      <a:pt x="598004" y="1150085"/>
                      <a:pt x="580848" y="1188405"/>
                      <a:pt x="553109" y="1216143"/>
                    </a:cubicBezTo>
                    <a:lnTo>
                      <a:pt x="537639" y="1226574"/>
                    </a:lnTo>
                    <a:lnTo>
                      <a:pt x="497729" y="1724591"/>
                    </a:lnTo>
                    <a:lnTo>
                      <a:pt x="382318" y="1724591"/>
                    </a:lnTo>
                    <a:lnTo>
                      <a:pt x="341872" y="1219873"/>
                    </a:lnTo>
                    <a:lnTo>
                      <a:pt x="336338" y="1216142"/>
                    </a:lnTo>
                    <a:cubicBezTo>
                      <a:pt x="308600" y="1188404"/>
                      <a:pt x="291443" y="1150084"/>
                      <a:pt x="291443" y="1107756"/>
                    </a:cubicBezTo>
                    <a:lnTo>
                      <a:pt x="291443" y="954369"/>
                    </a:lnTo>
                    <a:lnTo>
                      <a:pt x="286451" y="957050"/>
                    </a:lnTo>
                    <a:lnTo>
                      <a:pt x="280755" y="966252"/>
                    </a:lnTo>
                    <a:cubicBezTo>
                      <a:pt x="268756" y="974886"/>
                      <a:pt x="253465" y="978942"/>
                      <a:pt x="237724" y="976374"/>
                    </a:cubicBezTo>
                    <a:lnTo>
                      <a:pt x="47709" y="945386"/>
                    </a:lnTo>
                    <a:cubicBezTo>
                      <a:pt x="31967" y="942818"/>
                      <a:pt x="18756" y="934114"/>
                      <a:pt x="10123" y="922116"/>
                    </a:cubicBezTo>
                    <a:lnTo>
                      <a:pt x="0" y="879085"/>
                    </a:lnTo>
                    <a:lnTo>
                      <a:pt x="23270" y="841499"/>
                    </a:lnTo>
                    <a:cubicBezTo>
                      <a:pt x="35268" y="832867"/>
                      <a:pt x="50560" y="828810"/>
                      <a:pt x="66302" y="831377"/>
                    </a:cubicBezTo>
                    <a:lnTo>
                      <a:pt x="226088" y="857435"/>
                    </a:lnTo>
                    <a:lnTo>
                      <a:pt x="292500" y="776186"/>
                    </a:lnTo>
                    <a:lnTo>
                      <a:pt x="298334" y="737596"/>
                    </a:lnTo>
                    <a:cubicBezTo>
                      <a:pt x="311770" y="694399"/>
                      <a:pt x="343799" y="659394"/>
                      <a:pt x="385060" y="641942"/>
                    </a:cubicBezTo>
                    <a:lnTo>
                      <a:pt x="403964" y="638125"/>
                    </a:lnTo>
                    <a:lnTo>
                      <a:pt x="407713" y="604572"/>
                    </a:lnTo>
                    <a:lnTo>
                      <a:pt x="365063" y="594644"/>
                    </a:lnTo>
                    <a:cubicBezTo>
                      <a:pt x="268724" y="547662"/>
                      <a:pt x="201126" y="437674"/>
                      <a:pt x="201126" y="309482"/>
                    </a:cubicBezTo>
                    <a:cubicBezTo>
                      <a:pt x="201126" y="138560"/>
                      <a:pt x="321300" y="0"/>
                      <a:pt x="469543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84" name="フリーフォーム: 図形 483">
              <a:extLst>
                <a:ext uri="{FF2B5EF4-FFF2-40B4-BE49-F238E27FC236}">
                  <a16:creationId xmlns:a16="http://schemas.microsoft.com/office/drawing/2014/main" id="{8CE7CD81-B00D-EE9F-DC79-BCA452CBC866}"/>
                </a:ext>
              </a:extLst>
            </p:cNvPr>
            <p:cNvSpPr/>
            <p:nvPr/>
          </p:nvSpPr>
          <p:spPr bwMode="auto">
            <a:xfrm>
              <a:off x="-852214" y="2569918"/>
              <a:ext cx="2773150" cy="2720583"/>
            </a:xfrm>
            <a:custGeom>
              <a:avLst/>
              <a:gdLst>
                <a:gd name="connsiteX0" fmla="*/ 132165 w 2773150"/>
                <a:gd name="connsiteY0" fmla="*/ 0 h 2720583"/>
                <a:gd name="connsiteX1" fmla="*/ 2773150 w 2773150"/>
                <a:gd name="connsiteY1" fmla="*/ 2585586 h 2720583"/>
                <a:gd name="connsiteX2" fmla="*/ 2640985 w 2773150"/>
                <a:gd name="connsiteY2" fmla="*/ 2720583 h 2720583"/>
                <a:gd name="connsiteX3" fmla="*/ 0 w 2773150"/>
                <a:gd name="connsiteY3" fmla="*/ 134997 h 2720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73150" h="2720583">
                  <a:moveTo>
                    <a:pt x="132165" y="0"/>
                  </a:moveTo>
                  <a:lnTo>
                    <a:pt x="2773150" y="2585586"/>
                  </a:lnTo>
                  <a:lnTo>
                    <a:pt x="2640985" y="2720583"/>
                  </a:lnTo>
                  <a:lnTo>
                    <a:pt x="0" y="134997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489" name="グループ化 488">
            <a:extLst>
              <a:ext uri="{FF2B5EF4-FFF2-40B4-BE49-F238E27FC236}">
                <a16:creationId xmlns:a16="http://schemas.microsoft.com/office/drawing/2014/main" id="{1DDCA0A1-4172-D2A8-92A0-10BAA1401474}"/>
              </a:ext>
            </a:extLst>
          </p:cNvPr>
          <p:cNvGrpSpPr/>
          <p:nvPr/>
        </p:nvGrpSpPr>
        <p:grpSpPr>
          <a:xfrm>
            <a:off x="840437" y="3890598"/>
            <a:ext cx="2410855" cy="2359743"/>
            <a:chOff x="3021104" y="5765432"/>
            <a:chExt cx="3000828" cy="2937208"/>
          </a:xfrm>
        </p:grpSpPr>
        <p:grpSp>
          <p:nvGrpSpPr>
            <p:cNvPr id="490" name="グループ化 489">
              <a:extLst>
                <a:ext uri="{FF2B5EF4-FFF2-40B4-BE49-F238E27FC236}">
                  <a16:creationId xmlns:a16="http://schemas.microsoft.com/office/drawing/2014/main" id="{CC230734-F9C0-7605-EA25-27D348348108}"/>
                </a:ext>
              </a:extLst>
            </p:cNvPr>
            <p:cNvGrpSpPr/>
            <p:nvPr/>
          </p:nvGrpSpPr>
          <p:grpSpPr>
            <a:xfrm>
              <a:off x="3021104" y="5765432"/>
              <a:ext cx="3000828" cy="2937208"/>
              <a:chOff x="-2296991" y="2933839"/>
              <a:chExt cx="3000828" cy="2937208"/>
            </a:xfrm>
          </p:grpSpPr>
          <p:sp>
            <p:nvSpPr>
              <p:cNvPr id="494" name="四角形: 角を丸くする 493">
                <a:extLst>
                  <a:ext uri="{FF2B5EF4-FFF2-40B4-BE49-F238E27FC236}">
                    <a16:creationId xmlns:a16="http://schemas.microsoft.com/office/drawing/2014/main" id="{383407DA-A3AC-6D8F-074B-3078967A6E68}"/>
                  </a:ext>
                </a:extLst>
              </p:cNvPr>
              <p:cNvSpPr/>
              <p:nvPr/>
            </p:nvSpPr>
            <p:spPr bwMode="auto">
              <a:xfrm>
                <a:off x="-2296991" y="2933839"/>
                <a:ext cx="3000828" cy="2937208"/>
              </a:xfrm>
              <a:prstGeom prst="roundRect">
                <a:avLst>
                  <a:gd name="adj" fmla="val 5857"/>
                </a:avLst>
              </a:prstGeom>
              <a:solidFill>
                <a:srgbClr val="FF0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5" name="四角形: 角を丸くする 494">
                <a:extLst>
                  <a:ext uri="{FF2B5EF4-FFF2-40B4-BE49-F238E27FC236}">
                    <a16:creationId xmlns:a16="http://schemas.microsoft.com/office/drawing/2014/main" id="{ECA895E7-2903-39A1-52D6-922B983F1496}"/>
                  </a:ext>
                </a:extLst>
              </p:cNvPr>
              <p:cNvSpPr/>
              <p:nvPr/>
            </p:nvSpPr>
            <p:spPr bwMode="auto">
              <a:xfrm>
                <a:off x="-2101161" y="3122762"/>
                <a:ext cx="2614796" cy="2559362"/>
              </a:xfrm>
              <a:prstGeom prst="roundRect">
                <a:avLst>
                  <a:gd name="adj" fmla="val 2884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91" name="フリーフォーム: 図形 490">
              <a:extLst>
                <a:ext uri="{FF2B5EF4-FFF2-40B4-BE49-F238E27FC236}">
                  <a16:creationId xmlns:a16="http://schemas.microsoft.com/office/drawing/2014/main" id="{6452DC15-0C63-4A5B-3A5F-52948D31680B}"/>
                </a:ext>
              </a:extLst>
            </p:cNvPr>
            <p:cNvSpPr/>
            <p:nvPr/>
          </p:nvSpPr>
          <p:spPr bwMode="auto">
            <a:xfrm>
              <a:off x="3151275" y="5884618"/>
              <a:ext cx="2775604" cy="2720583"/>
            </a:xfrm>
            <a:custGeom>
              <a:avLst/>
              <a:gdLst>
                <a:gd name="connsiteX0" fmla="*/ 134619 w 2775604"/>
                <a:gd name="connsiteY0" fmla="*/ 0 h 2720583"/>
                <a:gd name="connsiteX1" fmla="*/ 1387802 w 2775604"/>
                <a:gd name="connsiteY1" fmla="*/ 1226896 h 2720583"/>
                <a:gd name="connsiteX2" fmla="*/ 2640985 w 2775604"/>
                <a:gd name="connsiteY2" fmla="*/ 0 h 2720583"/>
                <a:gd name="connsiteX3" fmla="*/ 2773150 w 2775604"/>
                <a:gd name="connsiteY3" fmla="*/ 134997 h 2720583"/>
                <a:gd name="connsiteX4" fmla="*/ 1522829 w 2775604"/>
                <a:gd name="connsiteY4" fmla="*/ 1359091 h 2720583"/>
                <a:gd name="connsiteX5" fmla="*/ 2775604 w 2775604"/>
                <a:gd name="connsiteY5" fmla="*/ 2585586 h 2720583"/>
                <a:gd name="connsiteX6" fmla="*/ 2643439 w 2775604"/>
                <a:gd name="connsiteY6" fmla="*/ 2720583 h 2720583"/>
                <a:gd name="connsiteX7" fmla="*/ 1387802 w 2775604"/>
                <a:gd name="connsiteY7" fmla="*/ 1491285 h 2720583"/>
                <a:gd name="connsiteX8" fmla="*/ 132165 w 2775604"/>
                <a:gd name="connsiteY8" fmla="*/ 2720583 h 2720583"/>
                <a:gd name="connsiteX9" fmla="*/ 0 w 2775604"/>
                <a:gd name="connsiteY9" fmla="*/ 2585586 h 2720583"/>
                <a:gd name="connsiteX10" fmla="*/ 1252775 w 2775604"/>
                <a:gd name="connsiteY10" fmla="*/ 1359090 h 2720583"/>
                <a:gd name="connsiteX11" fmla="*/ 2454 w 2775604"/>
                <a:gd name="connsiteY11" fmla="*/ 134997 h 2720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775604" h="2720583">
                  <a:moveTo>
                    <a:pt x="134619" y="0"/>
                  </a:moveTo>
                  <a:lnTo>
                    <a:pt x="1387802" y="1226896"/>
                  </a:lnTo>
                  <a:lnTo>
                    <a:pt x="2640985" y="0"/>
                  </a:lnTo>
                  <a:lnTo>
                    <a:pt x="2773150" y="134997"/>
                  </a:lnTo>
                  <a:lnTo>
                    <a:pt x="1522829" y="1359091"/>
                  </a:lnTo>
                  <a:lnTo>
                    <a:pt x="2775604" y="2585586"/>
                  </a:lnTo>
                  <a:lnTo>
                    <a:pt x="2643439" y="2720583"/>
                  </a:lnTo>
                  <a:lnTo>
                    <a:pt x="1387802" y="1491285"/>
                  </a:lnTo>
                  <a:lnTo>
                    <a:pt x="132165" y="2720583"/>
                  </a:lnTo>
                  <a:lnTo>
                    <a:pt x="0" y="2585586"/>
                  </a:lnTo>
                  <a:lnTo>
                    <a:pt x="1252775" y="1359090"/>
                  </a:lnTo>
                  <a:lnTo>
                    <a:pt x="2454" y="134997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92" name="フリーフォーム: 図形 491">
              <a:extLst>
                <a:ext uri="{FF2B5EF4-FFF2-40B4-BE49-F238E27FC236}">
                  <a16:creationId xmlns:a16="http://schemas.microsoft.com/office/drawing/2014/main" id="{8ED7FE0A-41DC-A328-3821-342059000E11}"/>
                </a:ext>
              </a:extLst>
            </p:cNvPr>
            <p:cNvSpPr/>
            <p:nvPr/>
          </p:nvSpPr>
          <p:spPr bwMode="auto">
            <a:xfrm rot="5400000">
              <a:off x="3515946" y="6096655"/>
              <a:ext cx="2085356" cy="2274761"/>
            </a:xfrm>
            <a:custGeom>
              <a:avLst/>
              <a:gdLst>
                <a:gd name="connsiteX0" fmla="*/ 3300192 w 3903880"/>
                <a:gd name="connsiteY0" fmla="*/ 3724601 h 4258455"/>
                <a:gd name="connsiteX1" fmla="*/ 3301425 w 3903880"/>
                <a:gd name="connsiteY1" fmla="*/ 3736837 h 4258455"/>
                <a:gd name="connsiteX2" fmla="*/ 3499505 w 3903880"/>
                <a:gd name="connsiteY2" fmla="*/ 3898277 h 4258455"/>
                <a:gd name="connsiteX3" fmla="*/ 3701693 w 3903880"/>
                <a:gd name="connsiteY3" fmla="*/ 3696089 h 4258455"/>
                <a:gd name="connsiteX4" fmla="*/ 3499505 w 3903880"/>
                <a:gd name="connsiteY4" fmla="*/ 3493901 h 4258455"/>
                <a:gd name="connsiteX5" fmla="*/ 3356537 w 3903880"/>
                <a:gd name="connsiteY5" fmla="*/ 3553120 h 4258455"/>
                <a:gd name="connsiteX6" fmla="*/ 3339946 w 3903880"/>
                <a:gd name="connsiteY6" fmla="*/ 3577728 h 4258455"/>
                <a:gd name="connsiteX7" fmla="*/ 3527496 w 3903880"/>
                <a:gd name="connsiteY7" fmla="*/ 3621728 h 4258455"/>
                <a:gd name="connsiteX8" fmla="*/ 3584156 w 3903880"/>
                <a:gd name="connsiteY8" fmla="*/ 3713121 h 4258455"/>
                <a:gd name="connsiteX9" fmla="*/ 3584155 w 3903880"/>
                <a:gd name="connsiteY9" fmla="*/ 3713120 h 4258455"/>
                <a:gd name="connsiteX10" fmla="*/ 3492762 w 3903880"/>
                <a:gd name="connsiteY10" fmla="*/ 3769779 h 4258455"/>
                <a:gd name="connsiteX11" fmla="*/ 3297317 w 3903880"/>
                <a:gd name="connsiteY11" fmla="*/ 562364 h 4258455"/>
                <a:gd name="connsiteX12" fmla="*/ 3499505 w 3903880"/>
                <a:gd name="connsiteY12" fmla="*/ 764552 h 4258455"/>
                <a:gd name="connsiteX13" fmla="*/ 3701693 w 3903880"/>
                <a:gd name="connsiteY13" fmla="*/ 562364 h 4258455"/>
                <a:gd name="connsiteX14" fmla="*/ 3499505 w 3903880"/>
                <a:gd name="connsiteY14" fmla="*/ 360176 h 4258455"/>
                <a:gd name="connsiteX15" fmla="*/ 3297317 w 3903880"/>
                <a:gd name="connsiteY15" fmla="*/ 562364 h 4258455"/>
                <a:gd name="connsiteX16" fmla="*/ 3095130 w 3903880"/>
                <a:gd name="connsiteY16" fmla="*/ 562365 h 4258455"/>
                <a:gd name="connsiteX17" fmla="*/ 3499505 w 3903880"/>
                <a:gd name="connsiteY17" fmla="*/ 157990 h 4258455"/>
                <a:gd name="connsiteX18" fmla="*/ 3903880 w 3903880"/>
                <a:gd name="connsiteY18" fmla="*/ 562365 h 4258455"/>
                <a:gd name="connsiteX19" fmla="*/ 3499505 w 3903880"/>
                <a:gd name="connsiteY19" fmla="*/ 966740 h 4258455"/>
                <a:gd name="connsiteX20" fmla="*/ 3095130 w 3903880"/>
                <a:gd name="connsiteY20" fmla="*/ 562365 h 4258455"/>
                <a:gd name="connsiteX21" fmla="*/ 0 w 3903880"/>
                <a:gd name="connsiteY21" fmla="*/ 3334291 h 4258455"/>
                <a:gd name="connsiteX22" fmla="*/ 0 w 3903880"/>
                <a:gd name="connsiteY22" fmla="*/ 3275331 h 4258455"/>
                <a:gd name="connsiteX23" fmla="*/ 451549 w 3903880"/>
                <a:gd name="connsiteY23" fmla="*/ 3275331 h 4258455"/>
                <a:gd name="connsiteX24" fmla="*/ 451549 w 3903880"/>
                <a:gd name="connsiteY24" fmla="*/ 3292150 h 4258455"/>
                <a:gd name="connsiteX25" fmla="*/ 737253 w 3903880"/>
                <a:gd name="connsiteY25" fmla="*/ 3207334 h 4258455"/>
                <a:gd name="connsiteX26" fmla="*/ 726214 w 3903880"/>
                <a:gd name="connsiteY26" fmla="*/ 3200912 h 4258455"/>
                <a:gd name="connsiteX27" fmla="*/ 712243 w 3903880"/>
                <a:gd name="connsiteY27" fmla="*/ 3172605 h 4258455"/>
                <a:gd name="connsiteX28" fmla="*/ 712930 w 3903880"/>
                <a:gd name="connsiteY28" fmla="*/ 3150622 h 4258455"/>
                <a:gd name="connsiteX29" fmla="*/ 763531 w 3903880"/>
                <a:gd name="connsiteY29" fmla="*/ 2934933 h 4258455"/>
                <a:gd name="connsiteX30" fmla="*/ 830104 w 3903880"/>
                <a:gd name="connsiteY30" fmla="*/ 2893661 h 4258455"/>
                <a:gd name="connsiteX31" fmla="*/ 947814 w 3903880"/>
                <a:gd name="connsiteY31" fmla="*/ 2921276 h 4258455"/>
                <a:gd name="connsiteX32" fmla="*/ 1051085 w 3903880"/>
                <a:gd name="connsiteY32" fmla="*/ 2995492 h 4258455"/>
                <a:gd name="connsiteX33" fmla="*/ 1069946 w 3903880"/>
                <a:gd name="connsiteY33" fmla="*/ 3045181 h 4258455"/>
                <a:gd name="connsiteX34" fmla="*/ 2418632 w 3903880"/>
                <a:gd name="connsiteY34" fmla="*/ 3361586 h 4258455"/>
                <a:gd name="connsiteX35" fmla="*/ 3320155 w 3903880"/>
                <a:gd name="connsiteY35" fmla="*/ 2637966 h 4258455"/>
                <a:gd name="connsiteX36" fmla="*/ 3320155 w 3903880"/>
                <a:gd name="connsiteY36" fmla="*/ 1092813 h 4258455"/>
                <a:gd name="connsiteX37" fmla="*/ 3280607 w 3903880"/>
                <a:gd name="connsiteY37" fmla="*/ 1080536 h 4258455"/>
                <a:gd name="connsiteX38" fmla="*/ 2937140 w 3903880"/>
                <a:gd name="connsiteY38" fmla="*/ 562365 h 4258455"/>
                <a:gd name="connsiteX39" fmla="*/ 3499505 w 3903880"/>
                <a:gd name="connsiteY39" fmla="*/ 0 h 4258455"/>
                <a:gd name="connsiteX40" fmla="*/ 3548726 w 3903880"/>
                <a:gd name="connsiteY40" fmla="*/ 4962 h 4258455"/>
                <a:gd name="connsiteX41" fmla="*/ 3548726 w 3903880"/>
                <a:gd name="connsiteY41" fmla="*/ 88046 h 4258455"/>
                <a:gd name="connsiteX42" fmla="*/ 3499505 w 3903880"/>
                <a:gd name="connsiteY42" fmla="*/ 83084 h 4258455"/>
                <a:gd name="connsiteX43" fmla="*/ 3020224 w 3903880"/>
                <a:gd name="connsiteY43" fmla="*/ 562365 h 4258455"/>
                <a:gd name="connsiteX44" fmla="*/ 3499505 w 3903880"/>
                <a:gd name="connsiteY44" fmla="*/ 1041646 h 4258455"/>
                <a:gd name="connsiteX45" fmla="*/ 3548726 w 3903880"/>
                <a:gd name="connsiteY45" fmla="*/ 1036684 h 4258455"/>
                <a:gd name="connsiteX46" fmla="*/ 3548726 w 3903880"/>
                <a:gd name="connsiteY46" fmla="*/ 1119768 h 4258455"/>
                <a:gd name="connsiteX47" fmla="*/ 3548725 w 3903880"/>
                <a:gd name="connsiteY47" fmla="*/ 1119768 h 4258455"/>
                <a:gd name="connsiteX48" fmla="*/ 3548725 w 3903880"/>
                <a:gd name="connsiteY48" fmla="*/ 2928799 h 4258455"/>
                <a:gd name="connsiteX49" fmla="*/ 3434440 w 3903880"/>
                <a:gd name="connsiteY49" fmla="*/ 3043084 h 4258455"/>
                <a:gd name="connsiteX50" fmla="*/ 3329136 w 3903880"/>
                <a:gd name="connsiteY50" fmla="*/ 2973284 h 4258455"/>
                <a:gd name="connsiteX51" fmla="*/ 3321654 w 3903880"/>
                <a:gd name="connsiteY51" fmla="*/ 2936228 h 4258455"/>
                <a:gd name="connsiteX52" fmla="*/ 2707338 w 3903880"/>
                <a:gd name="connsiteY52" fmla="*/ 3429317 h 4258455"/>
                <a:gd name="connsiteX53" fmla="*/ 2976587 w 3903880"/>
                <a:gd name="connsiteY53" fmla="*/ 3492483 h 4258455"/>
                <a:gd name="connsiteX54" fmla="*/ 2981334 w 3903880"/>
                <a:gd name="connsiteY54" fmla="*/ 3477192 h 4258455"/>
                <a:gd name="connsiteX55" fmla="*/ 3499505 w 3903880"/>
                <a:gd name="connsiteY55" fmla="*/ 3133725 h 4258455"/>
                <a:gd name="connsiteX56" fmla="*/ 3548726 w 3903880"/>
                <a:gd name="connsiteY56" fmla="*/ 3138687 h 4258455"/>
                <a:gd name="connsiteX57" fmla="*/ 3548726 w 3903880"/>
                <a:gd name="connsiteY57" fmla="*/ 3221771 h 4258455"/>
                <a:gd name="connsiteX58" fmla="*/ 3499505 w 3903880"/>
                <a:gd name="connsiteY58" fmla="*/ 3216809 h 4258455"/>
                <a:gd name="connsiteX59" fmla="*/ 3057888 w 3903880"/>
                <a:gd name="connsiteY59" fmla="*/ 3509532 h 4258455"/>
                <a:gd name="connsiteX60" fmla="*/ 3057303 w 3903880"/>
                <a:gd name="connsiteY60" fmla="*/ 3511419 h 4258455"/>
                <a:gd name="connsiteX61" fmla="*/ 3132175 w 3903880"/>
                <a:gd name="connsiteY61" fmla="*/ 3528985 h 4258455"/>
                <a:gd name="connsiteX62" fmla="*/ 3164191 w 3903880"/>
                <a:gd name="connsiteY62" fmla="*/ 3470000 h 4258455"/>
                <a:gd name="connsiteX63" fmla="*/ 3499505 w 3903880"/>
                <a:gd name="connsiteY63" fmla="*/ 3291715 h 4258455"/>
                <a:gd name="connsiteX64" fmla="*/ 3903880 w 3903880"/>
                <a:gd name="connsiteY64" fmla="*/ 3696090 h 4258455"/>
                <a:gd name="connsiteX65" fmla="*/ 3499505 w 3903880"/>
                <a:gd name="connsiteY65" fmla="*/ 4100465 h 4258455"/>
                <a:gd name="connsiteX66" fmla="*/ 3095130 w 3903880"/>
                <a:gd name="connsiteY66" fmla="*/ 3696090 h 4258455"/>
                <a:gd name="connsiteX67" fmla="*/ 3097060 w 3903880"/>
                <a:gd name="connsiteY67" fmla="*/ 3676946 h 4258455"/>
                <a:gd name="connsiteX68" fmla="*/ 3023885 w 3903880"/>
                <a:gd name="connsiteY68" fmla="*/ 3659779 h 4258455"/>
                <a:gd name="connsiteX69" fmla="*/ 3020224 w 3903880"/>
                <a:gd name="connsiteY69" fmla="*/ 3696090 h 4258455"/>
                <a:gd name="connsiteX70" fmla="*/ 3499505 w 3903880"/>
                <a:gd name="connsiteY70" fmla="*/ 4175371 h 4258455"/>
                <a:gd name="connsiteX71" fmla="*/ 3548726 w 3903880"/>
                <a:gd name="connsiteY71" fmla="*/ 4170409 h 4258455"/>
                <a:gd name="connsiteX72" fmla="*/ 3548726 w 3903880"/>
                <a:gd name="connsiteY72" fmla="*/ 4253493 h 4258455"/>
                <a:gd name="connsiteX73" fmla="*/ 3499505 w 3903880"/>
                <a:gd name="connsiteY73" fmla="*/ 4258455 h 4258455"/>
                <a:gd name="connsiteX74" fmla="*/ 2937140 w 3903880"/>
                <a:gd name="connsiteY74" fmla="*/ 3696090 h 4258455"/>
                <a:gd name="connsiteX75" fmla="*/ 2942720 w 3903880"/>
                <a:gd name="connsiteY75" fmla="*/ 3640738 h 4258455"/>
                <a:gd name="connsiteX76" fmla="*/ 1031785 w 3903880"/>
                <a:gd name="connsiteY76" fmla="*/ 3192428 h 4258455"/>
                <a:gd name="connsiteX77" fmla="*/ 997414 w 3903880"/>
                <a:gd name="connsiteY77" fmla="*/ 3224264 h 4258455"/>
                <a:gd name="connsiteX78" fmla="*/ 871912 w 3903880"/>
                <a:gd name="connsiteY78" fmla="*/ 3244810 h 4258455"/>
                <a:gd name="connsiteX79" fmla="*/ 810245 w 3903880"/>
                <a:gd name="connsiteY79" fmla="*/ 3230342 h 4258455"/>
                <a:gd name="connsiteX80" fmla="*/ 450351 w 3903880"/>
                <a:gd name="connsiteY80" fmla="*/ 3337183 h 4258455"/>
                <a:gd name="connsiteX81" fmla="*/ 434280 w 3903880"/>
                <a:gd name="connsiteY81" fmla="*/ 3375982 h 4258455"/>
                <a:gd name="connsiteX82" fmla="*/ 392589 w 3903880"/>
                <a:gd name="connsiteY82" fmla="*/ 3393251 h 4258455"/>
                <a:gd name="connsiteX83" fmla="*/ 58960 w 3903880"/>
                <a:gd name="connsiteY83" fmla="*/ 3393251 h 4258455"/>
                <a:gd name="connsiteX84" fmla="*/ 0 w 3903880"/>
                <a:gd name="connsiteY84" fmla="*/ 3334291 h 4258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3903880" h="4258455">
                  <a:moveTo>
                    <a:pt x="3300192" y="3724601"/>
                  </a:moveTo>
                  <a:lnTo>
                    <a:pt x="3301425" y="3736837"/>
                  </a:lnTo>
                  <a:cubicBezTo>
                    <a:pt x="3320278" y="3828970"/>
                    <a:pt x="3401798" y="3898277"/>
                    <a:pt x="3499505" y="3898277"/>
                  </a:cubicBezTo>
                  <a:cubicBezTo>
                    <a:pt x="3611170" y="3898277"/>
                    <a:pt x="3701693" y="3807754"/>
                    <a:pt x="3701693" y="3696089"/>
                  </a:cubicBezTo>
                  <a:cubicBezTo>
                    <a:pt x="3701693" y="3584424"/>
                    <a:pt x="3611170" y="3493901"/>
                    <a:pt x="3499505" y="3493901"/>
                  </a:cubicBezTo>
                  <a:cubicBezTo>
                    <a:pt x="3443673" y="3493901"/>
                    <a:pt x="3393126" y="3516532"/>
                    <a:pt x="3356537" y="3553120"/>
                  </a:cubicBezTo>
                  <a:lnTo>
                    <a:pt x="3339946" y="3577728"/>
                  </a:lnTo>
                  <a:lnTo>
                    <a:pt x="3527496" y="3621728"/>
                  </a:lnTo>
                  <a:cubicBezTo>
                    <a:pt x="3568380" y="3631319"/>
                    <a:pt x="3593746" y="3672237"/>
                    <a:pt x="3584156" y="3713121"/>
                  </a:cubicBezTo>
                  <a:lnTo>
                    <a:pt x="3584155" y="3713120"/>
                  </a:lnTo>
                  <a:cubicBezTo>
                    <a:pt x="3574563" y="3754004"/>
                    <a:pt x="3533645" y="3779371"/>
                    <a:pt x="3492762" y="3769779"/>
                  </a:cubicBezTo>
                  <a:close/>
                  <a:moveTo>
                    <a:pt x="3297317" y="562364"/>
                  </a:moveTo>
                  <a:cubicBezTo>
                    <a:pt x="3297317" y="674029"/>
                    <a:pt x="3387840" y="764552"/>
                    <a:pt x="3499505" y="764552"/>
                  </a:cubicBezTo>
                  <a:cubicBezTo>
                    <a:pt x="3611170" y="764552"/>
                    <a:pt x="3701693" y="674029"/>
                    <a:pt x="3701693" y="562364"/>
                  </a:cubicBezTo>
                  <a:cubicBezTo>
                    <a:pt x="3701693" y="450699"/>
                    <a:pt x="3611170" y="360176"/>
                    <a:pt x="3499505" y="360176"/>
                  </a:cubicBezTo>
                  <a:cubicBezTo>
                    <a:pt x="3387840" y="360176"/>
                    <a:pt x="3297317" y="450699"/>
                    <a:pt x="3297317" y="562364"/>
                  </a:cubicBezTo>
                  <a:close/>
                  <a:moveTo>
                    <a:pt x="3095130" y="562365"/>
                  </a:moveTo>
                  <a:cubicBezTo>
                    <a:pt x="3095130" y="339035"/>
                    <a:pt x="3276175" y="157990"/>
                    <a:pt x="3499505" y="157990"/>
                  </a:cubicBezTo>
                  <a:cubicBezTo>
                    <a:pt x="3722835" y="157990"/>
                    <a:pt x="3903880" y="339035"/>
                    <a:pt x="3903880" y="562365"/>
                  </a:cubicBezTo>
                  <a:cubicBezTo>
                    <a:pt x="3903880" y="785695"/>
                    <a:pt x="3722835" y="966740"/>
                    <a:pt x="3499505" y="966740"/>
                  </a:cubicBezTo>
                  <a:cubicBezTo>
                    <a:pt x="3276175" y="966740"/>
                    <a:pt x="3095130" y="785695"/>
                    <a:pt x="3095130" y="562365"/>
                  </a:cubicBezTo>
                  <a:close/>
                  <a:moveTo>
                    <a:pt x="0" y="3334291"/>
                  </a:moveTo>
                  <a:lnTo>
                    <a:pt x="0" y="3275331"/>
                  </a:lnTo>
                  <a:lnTo>
                    <a:pt x="451549" y="3275331"/>
                  </a:lnTo>
                  <a:lnTo>
                    <a:pt x="451549" y="3292150"/>
                  </a:lnTo>
                  <a:lnTo>
                    <a:pt x="737253" y="3207334"/>
                  </a:lnTo>
                  <a:lnTo>
                    <a:pt x="726214" y="3200912"/>
                  </a:lnTo>
                  <a:cubicBezTo>
                    <a:pt x="718972" y="3193079"/>
                    <a:pt x="714066" y="3183242"/>
                    <a:pt x="712243" y="3172605"/>
                  </a:cubicBezTo>
                  <a:cubicBezTo>
                    <a:pt x="711028" y="3165513"/>
                    <a:pt x="711184" y="3158067"/>
                    <a:pt x="712930" y="3150622"/>
                  </a:cubicBezTo>
                  <a:lnTo>
                    <a:pt x="763531" y="2934933"/>
                  </a:lnTo>
                  <a:cubicBezTo>
                    <a:pt x="770518" y="2905153"/>
                    <a:pt x="800324" y="2886674"/>
                    <a:pt x="830104" y="2893661"/>
                  </a:cubicBezTo>
                  <a:lnTo>
                    <a:pt x="947814" y="2921276"/>
                  </a:lnTo>
                  <a:cubicBezTo>
                    <a:pt x="992485" y="2931755"/>
                    <a:pt x="1028679" y="2959350"/>
                    <a:pt x="1051085" y="2995492"/>
                  </a:cubicBezTo>
                  <a:lnTo>
                    <a:pt x="1069946" y="3045181"/>
                  </a:lnTo>
                  <a:lnTo>
                    <a:pt x="2418632" y="3361586"/>
                  </a:lnTo>
                  <a:lnTo>
                    <a:pt x="3320155" y="2637966"/>
                  </a:lnTo>
                  <a:lnTo>
                    <a:pt x="3320155" y="1092813"/>
                  </a:lnTo>
                  <a:lnTo>
                    <a:pt x="3280607" y="1080536"/>
                  </a:lnTo>
                  <a:cubicBezTo>
                    <a:pt x="3078766" y="995165"/>
                    <a:pt x="2937140" y="795304"/>
                    <a:pt x="2937140" y="562365"/>
                  </a:cubicBezTo>
                  <a:cubicBezTo>
                    <a:pt x="2937140" y="251779"/>
                    <a:pt x="3188919" y="0"/>
                    <a:pt x="3499505" y="0"/>
                  </a:cubicBezTo>
                  <a:lnTo>
                    <a:pt x="3548726" y="4962"/>
                  </a:lnTo>
                  <a:lnTo>
                    <a:pt x="3548726" y="88046"/>
                  </a:lnTo>
                  <a:lnTo>
                    <a:pt x="3499505" y="83084"/>
                  </a:lnTo>
                  <a:cubicBezTo>
                    <a:pt x="3234805" y="83084"/>
                    <a:pt x="3020224" y="297665"/>
                    <a:pt x="3020224" y="562365"/>
                  </a:cubicBezTo>
                  <a:cubicBezTo>
                    <a:pt x="3020224" y="827065"/>
                    <a:pt x="3234805" y="1041646"/>
                    <a:pt x="3499505" y="1041646"/>
                  </a:cubicBezTo>
                  <a:lnTo>
                    <a:pt x="3548726" y="1036684"/>
                  </a:lnTo>
                  <a:lnTo>
                    <a:pt x="3548726" y="1119768"/>
                  </a:lnTo>
                  <a:lnTo>
                    <a:pt x="3548725" y="1119768"/>
                  </a:lnTo>
                  <a:lnTo>
                    <a:pt x="3548725" y="2928799"/>
                  </a:lnTo>
                  <a:cubicBezTo>
                    <a:pt x="3548725" y="2991917"/>
                    <a:pt x="3497558" y="3043084"/>
                    <a:pt x="3434440" y="3043084"/>
                  </a:cubicBezTo>
                  <a:cubicBezTo>
                    <a:pt x="3387101" y="3043084"/>
                    <a:pt x="3346486" y="3014303"/>
                    <a:pt x="3329136" y="2973284"/>
                  </a:cubicBezTo>
                  <a:lnTo>
                    <a:pt x="3321654" y="2936228"/>
                  </a:lnTo>
                  <a:lnTo>
                    <a:pt x="2707338" y="3429317"/>
                  </a:lnTo>
                  <a:lnTo>
                    <a:pt x="2976587" y="3492483"/>
                  </a:lnTo>
                  <a:lnTo>
                    <a:pt x="2981334" y="3477192"/>
                  </a:lnTo>
                  <a:cubicBezTo>
                    <a:pt x="3066705" y="3275351"/>
                    <a:pt x="3266566" y="3133725"/>
                    <a:pt x="3499505" y="3133725"/>
                  </a:cubicBezTo>
                  <a:lnTo>
                    <a:pt x="3548726" y="3138687"/>
                  </a:lnTo>
                  <a:lnTo>
                    <a:pt x="3548726" y="3221771"/>
                  </a:lnTo>
                  <a:lnTo>
                    <a:pt x="3499505" y="3216809"/>
                  </a:lnTo>
                  <a:cubicBezTo>
                    <a:pt x="3300980" y="3216809"/>
                    <a:pt x="3130647" y="3337511"/>
                    <a:pt x="3057888" y="3509532"/>
                  </a:cubicBezTo>
                  <a:lnTo>
                    <a:pt x="3057303" y="3511419"/>
                  </a:lnTo>
                  <a:lnTo>
                    <a:pt x="3132175" y="3528985"/>
                  </a:lnTo>
                  <a:lnTo>
                    <a:pt x="3164191" y="3470000"/>
                  </a:lnTo>
                  <a:cubicBezTo>
                    <a:pt x="3236860" y="3362436"/>
                    <a:pt x="3359924" y="3291715"/>
                    <a:pt x="3499505" y="3291715"/>
                  </a:cubicBezTo>
                  <a:cubicBezTo>
                    <a:pt x="3722835" y="3291715"/>
                    <a:pt x="3903880" y="3472760"/>
                    <a:pt x="3903880" y="3696090"/>
                  </a:cubicBezTo>
                  <a:cubicBezTo>
                    <a:pt x="3903880" y="3919420"/>
                    <a:pt x="3722835" y="4100465"/>
                    <a:pt x="3499505" y="4100465"/>
                  </a:cubicBezTo>
                  <a:cubicBezTo>
                    <a:pt x="3276175" y="4100465"/>
                    <a:pt x="3095130" y="3919420"/>
                    <a:pt x="3095130" y="3696090"/>
                  </a:cubicBezTo>
                  <a:lnTo>
                    <a:pt x="3097060" y="3676946"/>
                  </a:lnTo>
                  <a:lnTo>
                    <a:pt x="3023885" y="3659779"/>
                  </a:lnTo>
                  <a:lnTo>
                    <a:pt x="3020224" y="3696090"/>
                  </a:lnTo>
                  <a:cubicBezTo>
                    <a:pt x="3020224" y="3960790"/>
                    <a:pt x="3234805" y="4175371"/>
                    <a:pt x="3499505" y="4175371"/>
                  </a:cubicBezTo>
                  <a:lnTo>
                    <a:pt x="3548726" y="4170409"/>
                  </a:lnTo>
                  <a:lnTo>
                    <a:pt x="3548726" y="4253493"/>
                  </a:lnTo>
                  <a:lnTo>
                    <a:pt x="3499505" y="4258455"/>
                  </a:lnTo>
                  <a:cubicBezTo>
                    <a:pt x="3188919" y="4258455"/>
                    <a:pt x="2937140" y="4006676"/>
                    <a:pt x="2937140" y="3696090"/>
                  </a:cubicBezTo>
                  <a:lnTo>
                    <a:pt x="2942720" y="3640738"/>
                  </a:lnTo>
                  <a:lnTo>
                    <a:pt x="1031785" y="3192428"/>
                  </a:lnTo>
                  <a:lnTo>
                    <a:pt x="997414" y="3224264"/>
                  </a:lnTo>
                  <a:cubicBezTo>
                    <a:pt x="961273" y="3246671"/>
                    <a:pt x="916583" y="3255289"/>
                    <a:pt x="871912" y="3244810"/>
                  </a:cubicBezTo>
                  <a:lnTo>
                    <a:pt x="810245" y="3230342"/>
                  </a:lnTo>
                  <a:lnTo>
                    <a:pt x="450351" y="3337183"/>
                  </a:lnTo>
                  <a:lnTo>
                    <a:pt x="434280" y="3375982"/>
                  </a:lnTo>
                  <a:cubicBezTo>
                    <a:pt x="423611" y="3386652"/>
                    <a:pt x="408871" y="3393251"/>
                    <a:pt x="392589" y="3393251"/>
                  </a:cubicBezTo>
                  <a:lnTo>
                    <a:pt x="58960" y="3393251"/>
                  </a:lnTo>
                  <a:cubicBezTo>
                    <a:pt x="26397" y="3393251"/>
                    <a:pt x="0" y="3366854"/>
                    <a:pt x="0" y="3334291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3" name="フリーフォーム: 図形 492">
              <a:extLst>
                <a:ext uri="{FF2B5EF4-FFF2-40B4-BE49-F238E27FC236}">
                  <a16:creationId xmlns:a16="http://schemas.microsoft.com/office/drawing/2014/main" id="{C0A07704-AA09-9937-481F-B89DC82721F8}"/>
                </a:ext>
              </a:extLst>
            </p:cNvPr>
            <p:cNvSpPr/>
            <p:nvPr/>
          </p:nvSpPr>
          <p:spPr bwMode="auto">
            <a:xfrm>
              <a:off x="3151275" y="5884618"/>
              <a:ext cx="2775604" cy="2720583"/>
            </a:xfrm>
            <a:custGeom>
              <a:avLst/>
              <a:gdLst>
                <a:gd name="connsiteX0" fmla="*/ 134619 w 2775604"/>
                <a:gd name="connsiteY0" fmla="*/ 0 h 2720583"/>
                <a:gd name="connsiteX1" fmla="*/ 1387802 w 2775604"/>
                <a:gd name="connsiteY1" fmla="*/ 1226896 h 2720583"/>
                <a:gd name="connsiteX2" fmla="*/ 2640985 w 2775604"/>
                <a:gd name="connsiteY2" fmla="*/ 0 h 2720583"/>
                <a:gd name="connsiteX3" fmla="*/ 2773150 w 2775604"/>
                <a:gd name="connsiteY3" fmla="*/ 134997 h 2720583"/>
                <a:gd name="connsiteX4" fmla="*/ 1522829 w 2775604"/>
                <a:gd name="connsiteY4" fmla="*/ 1359091 h 2720583"/>
                <a:gd name="connsiteX5" fmla="*/ 2775604 w 2775604"/>
                <a:gd name="connsiteY5" fmla="*/ 2585586 h 2720583"/>
                <a:gd name="connsiteX6" fmla="*/ 2643439 w 2775604"/>
                <a:gd name="connsiteY6" fmla="*/ 2720583 h 2720583"/>
                <a:gd name="connsiteX7" fmla="*/ 1387802 w 2775604"/>
                <a:gd name="connsiteY7" fmla="*/ 1491285 h 2720583"/>
                <a:gd name="connsiteX8" fmla="*/ 132165 w 2775604"/>
                <a:gd name="connsiteY8" fmla="*/ 2720583 h 2720583"/>
                <a:gd name="connsiteX9" fmla="*/ 0 w 2775604"/>
                <a:gd name="connsiteY9" fmla="*/ 2585586 h 2720583"/>
                <a:gd name="connsiteX10" fmla="*/ 1252775 w 2775604"/>
                <a:gd name="connsiteY10" fmla="*/ 1359090 h 2720583"/>
                <a:gd name="connsiteX11" fmla="*/ 2454 w 2775604"/>
                <a:gd name="connsiteY11" fmla="*/ 134997 h 2720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775604" h="2720583">
                  <a:moveTo>
                    <a:pt x="134619" y="0"/>
                  </a:moveTo>
                  <a:lnTo>
                    <a:pt x="1387802" y="1226896"/>
                  </a:lnTo>
                  <a:lnTo>
                    <a:pt x="2640985" y="0"/>
                  </a:lnTo>
                  <a:lnTo>
                    <a:pt x="2773150" y="134997"/>
                  </a:lnTo>
                  <a:lnTo>
                    <a:pt x="1522829" y="1359091"/>
                  </a:lnTo>
                  <a:lnTo>
                    <a:pt x="2775604" y="2585586"/>
                  </a:lnTo>
                  <a:lnTo>
                    <a:pt x="2643439" y="2720583"/>
                  </a:lnTo>
                  <a:lnTo>
                    <a:pt x="1387802" y="1491285"/>
                  </a:lnTo>
                  <a:lnTo>
                    <a:pt x="132165" y="2720583"/>
                  </a:lnTo>
                  <a:lnTo>
                    <a:pt x="0" y="2585586"/>
                  </a:lnTo>
                  <a:lnTo>
                    <a:pt x="1252775" y="1359090"/>
                  </a:lnTo>
                  <a:lnTo>
                    <a:pt x="2454" y="134997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496" name="グループ化 495">
            <a:extLst>
              <a:ext uri="{FF2B5EF4-FFF2-40B4-BE49-F238E27FC236}">
                <a16:creationId xmlns:a16="http://schemas.microsoft.com/office/drawing/2014/main" id="{A8C46369-AD09-346A-4A81-A2F7C67F0720}"/>
              </a:ext>
            </a:extLst>
          </p:cNvPr>
          <p:cNvGrpSpPr/>
          <p:nvPr/>
        </p:nvGrpSpPr>
        <p:grpSpPr>
          <a:xfrm>
            <a:off x="3770121" y="3890596"/>
            <a:ext cx="2410855" cy="2359743"/>
            <a:chOff x="2992075" y="2450732"/>
            <a:chExt cx="3000828" cy="2937208"/>
          </a:xfrm>
        </p:grpSpPr>
        <p:grpSp>
          <p:nvGrpSpPr>
            <p:cNvPr id="497" name="グループ化 496">
              <a:extLst>
                <a:ext uri="{FF2B5EF4-FFF2-40B4-BE49-F238E27FC236}">
                  <a16:creationId xmlns:a16="http://schemas.microsoft.com/office/drawing/2014/main" id="{8D63FF26-8AFA-8A84-9992-E42C56062A71}"/>
                </a:ext>
              </a:extLst>
            </p:cNvPr>
            <p:cNvGrpSpPr/>
            <p:nvPr/>
          </p:nvGrpSpPr>
          <p:grpSpPr>
            <a:xfrm>
              <a:off x="2992075" y="2450732"/>
              <a:ext cx="3000828" cy="2937208"/>
              <a:chOff x="-2296991" y="2933839"/>
              <a:chExt cx="3000828" cy="2937208"/>
            </a:xfrm>
          </p:grpSpPr>
          <p:sp>
            <p:nvSpPr>
              <p:cNvPr id="503" name="四角形: 角を丸くする 502">
                <a:extLst>
                  <a:ext uri="{FF2B5EF4-FFF2-40B4-BE49-F238E27FC236}">
                    <a16:creationId xmlns:a16="http://schemas.microsoft.com/office/drawing/2014/main" id="{35283665-929F-0E43-D4D0-D0AA0204C171}"/>
                  </a:ext>
                </a:extLst>
              </p:cNvPr>
              <p:cNvSpPr/>
              <p:nvPr/>
            </p:nvSpPr>
            <p:spPr bwMode="auto">
              <a:xfrm>
                <a:off x="-2296991" y="2933839"/>
                <a:ext cx="3000828" cy="2937208"/>
              </a:xfrm>
              <a:prstGeom prst="roundRect">
                <a:avLst>
                  <a:gd name="adj" fmla="val 5857"/>
                </a:avLst>
              </a:prstGeom>
              <a:solidFill>
                <a:srgbClr val="FF0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04" name="四角形: 角を丸くする 503">
                <a:extLst>
                  <a:ext uri="{FF2B5EF4-FFF2-40B4-BE49-F238E27FC236}">
                    <a16:creationId xmlns:a16="http://schemas.microsoft.com/office/drawing/2014/main" id="{35EBBB34-2DE0-DBC1-D9AE-B7384F5780E2}"/>
                  </a:ext>
                </a:extLst>
              </p:cNvPr>
              <p:cNvSpPr/>
              <p:nvPr/>
            </p:nvSpPr>
            <p:spPr bwMode="auto">
              <a:xfrm>
                <a:off x="-2101161" y="3122762"/>
                <a:ext cx="2614796" cy="2559362"/>
              </a:xfrm>
              <a:prstGeom prst="roundRect">
                <a:avLst>
                  <a:gd name="adj" fmla="val 2884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98" name="フリーフォーム: 図形 497">
              <a:extLst>
                <a:ext uri="{FF2B5EF4-FFF2-40B4-BE49-F238E27FC236}">
                  <a16:creationId xmlns:a16="http://schemas.microsoft.com/office/drawing/2014/main" id="{657059F1-AA3B-3283-7536-B84EC0FAE0C4}"/>
                </a:ext>
              </a:extLst>
            </p:cNvPr>
            <p:cNvSpPr/>
            <p:nvPr/>
          </p:nvSpPr>
          <p:spPr bwMode="auto">
            <a:xfrm>
              <a:off x="3104099" y="2559044"/>
              <a:ext cx="2775604" cy="2720583"/>
            </a:xfrm>
            <a:custGeom>
              <a:avLst/>
              <a:gdLst>
                <a:gd name="connsiteX0" fmla="*/ 134619 w 2775604"/>
                <a:gd name="connsiteY0" fmla="*/ 0 h 2720583"/>
                <a:gd name="connsiteX1" fmla="*/ 1387802 w 2775604"/>
                <a:gd name="connsiteY1" fmla="*/ 1226896 h 2720583"/>
                <a:gd name="connsiteX2" fmla="*/ 2640985 w 2775604"/>
                <a:gd name="connsiteY2" fmla="*/ 0 h 2720583"/>
                <a:gd name="connsiteX3" fmla="*/ 2773150 w 2775604"/>
                <a:gd name="connsiteY3" fmla="*/ 134997 h 2720583"/>
                <a:gd name="connsiteX4" fmla="*/ 1522829 w 2775604"/>
                <a:gd name="connsiteY4" fmla="*/ 1359091 h 2720583"/>
                <a:gd name="connsiteX5" fmla="*/ 2775604 w 2775604"/>
                <a:gd name="connsiteY5" fmla="*/ 2585586 h 2720583"/>
                <a:gd name="connsiteX6" fmla="*/ 2643439 w 2775604"/>
                <a:gd name="connsiteY6" fmla="*/ 2720583 h 2720583"/>
                <a:gd name="connsiteX7" fmla="*/ 1387802 w 2775604"/>
                <a:gd name="connsiteY7" fmla="*/ 1491285 h 2720583"/>
                <a:gd name="connsiteX8" fmla="*/ 132165 w 2775604"/>
                <a:gd name="connsiteY8" fmla="*/ 2720583 h 2720583"/>
                <a:gd name="connsiteX9" fmla="*/ 0 w 2775604"/>
                <a:gd name="connsiteY9" fmla="*/ 2585586 h 2720583"/>
                <a:gd name="connsiteX10" fmla="*/ 1252775 w 2775604"/>
                <a:gd name="connsiteY10" fmla="*/ 1359090 h 2720583"/>
                <a:gd name="connsiteX11" fmla="*/ 2454 w 2775604"/>
                <a:gd name="connsiteY11" fmla="*/ 134997 h 2720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775604" h="2720583">
                  <a:moveTo>
                    <a:pt x="134619" y="0"/>
                  </a:moveTo>
                  <a:lnTo>
                    <a:pt x="1387802" y="1226896"/>
                  </a:lnTo>
                  <a:lnTo>
                    <a:pt x="2640985" y="0"/>
                  </a:lnTo>
                  <a:lnTo>
                    <a:pt x="2773150" y="134997"/>
                  </a:lnTo>
                  <a:lnTo>
                    <a:pt x="1522829" y="1359091"/>
                  </a:lnTo>
                  <a:lnTo>
                    <a:pt x="2775604" y="2585586"/>
                  </a:lnTo>
                  <a:lnTo>
                    <a:pt x="2643439" y="2720583"/>
                  </a:lnTo>
                  <a:lnTo>
                    <a:pt x="1387802" y="1491285"/>
                  </a:lnTo>
                  <a:lnTo>
                    <a:pt x="132165" y="2720583"/>
                  </a:lnTo>
                  <a:lnTo>
                    <a:pt x="0" y="2585586"/>
                  </a:lnTo>
                  <a:lnTo>
                    <a:pt x="1252775" y="1359090"/>
                  </a:lnTo>
                  <a:lnTo>
                    <a:pt x="2454" y="134997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499" name="グループ化 498">
              <a:extLst>
                <a:ext uri="{FF2B5EF4-FFF2-40B4-BE49-F238E27FC236}">
                  <a16:creationId xmlns:a16="http://schemas.microsoft.com/office/drawing/2014/main" id="{3C1FB4FF-0974-7434-3099-E873654D1BEE}"/>
                </a:ext>
              </a:extLst>
            </p:cNvPr>
            <p:cNvGrpSpPr/>
            <p:nvPr/>
          </p:nvGrpSpPr>
          <p:grpSpPr>
            <a:xfrm>
              <a:off x="3563032" y="2708919"/>
              <a:ext cx="1833452" cy="2440387"/>
              <a:chOff x="3457158" y="3290003"/>
              <a:chExt cx="1445041" cy="1923398"/>
            </a:xfrm>
          </p:grpSpPr>
          <p:sp>
            <p:nvSpPr>
              <p:cNvPr id="501" name="フリーフォーム: 図形 500">
                <a:extLst>
                  <a:ext uri="{FF2B5EF4-FFF2-40B4-BE49-F238E27FC236}">
                    <a16:creationId xmlns:a16="http://schemas.microsoft.com/office/drawing/2014/main" id="{A9DF8135-3C91-72E7-0A9D-BA3D1237A71A}"/>
                  </a:ext>
                </a:extLst>
              </p:cNvPr>
              <p:cNvSpPr/>
              <p:nvPr/>
            </p:nvSpPr>
            <p:spPr bwMode="auto">
              <a:xfrm rot="5400000">
                <a:off x="3517318" y="3828520"/>
                <a:ext cx="1324721" cy="1445041"/>
              </a:xfrm>
              <a:custGeom>
                <a:avLst/>
                <a:gdLst>
                  <a:gd name="connsiteX0" fmla="*/ 3300192 w 3903880"/>
                  <a:gd name="connsiteY0" fmla="*/ 3724601 h 4258455"/>
                  <a:gd name="connsiteX1" fmla="*/ 3301425 w 3903880"/>
                  <a:gd name="connsiteY1" fmla="*/ 3736837 h 4258455"/>
                  <a:gd name="connsiteX2" fmla="*/ 3499505 w 3903880"/>
                  <a:gd name="connsiteY2" fmla="*/ 3898277 h 4258455"/>
                  <a:gd name="connsiteX3" fmla="*/ 3701693 w 3903880"/>
                  <a:gd name="connsiteY3" fmla="*/ 3696089 h 4258455"/>
                  <a:gd name="connsiteX4" fmla="*/ 3499505 w 3903880"/>
                  <a:gd name="connsiteY4" fmla="*/ 3493901 h 4258455"/>
                  <a:gd name="connsiteX5" fmla="*/ 3356537 w 3903880"/>
                  <a:gd name="connsiteY5" fmla="*/ 3553120 h 4258455"/>
                  <a:gd name="connsiteX6" fmla="*/ 3339946 w 3903880"/>
                  <a:gd name="connsiteY6" fmla="*/ 3577728 h 4258455"/>
                  <a:gd name="connsiteX7" fmla="*/ 3527496 w 3903880"/>
                  <a:gd name="connsiteY7" fmla="*/ 3621728 h 4258455"/>
                  <a:gd name="connsiteX8" fmla="*/ 3584156 w 3903880"/>
                  <a:gd name="connsiteY8" fmla="*/ 3713121 h 4258455"/>
                  <a:gd name="connsiteX9" fmla="*/ 3584155 w 3903880"/>
                  <a:gd name="connsiteY9" fmla="*/ 3713120 h 4258455"/>
                  <a:gd name="connsiteX10" fmla="*/ 3492762 w 3903880"/>
                  <a:gd name="connsiteY10" fmla="*/ 3769779 h 4258455"/>
                  <a:gd name="connsiteX11" fmla="*/ 3297317 w 3903880"/>
                  <a:gd name="connsiteY11" fmla="*/ 562364 h 4258455"/>
                  <a:gd name="connsiteX12" fmla="*/ 3499505 w 3903880"/>
                  <a:gd name="connsiteY12" fmla="*/ 764552 h 4258455"/>
                  <a:gd name="connsiteX13" fmla="*/ 3701693 w 3903880"/>
                  <a:gd name="connsiteY13" fmla="*/ 562364 h 4258455"/>
                  <a:gd name="connsiteX14" fmla="*/ 3499505 w 3903880"/>
                  <a:gd name="connsiteY14" fmla="*/ 360176 h 4258455"/>
                  <a:gd name="connsiteX15" fmla="*/ 3297317 w 3903880"/>
                  <a:gd name="connsiteY15" fmla="*/ 562364 h 4258455"/>
                  <a:gd name="connsiteX16" fmla="*/ 3095130 w 3903880"/>
                  <a:gd name="connsiteY16" fmla="*/ 562365 h 4258455"/>
                  <a:gd name="connsiteX17" fmla="*/ 3499505 w 3903880"/>
                  <a:gd name="connsiteY17" fmla="*/ 157990 h 4258455"/>
                  <a:gd name="connsiteX18" fmla="*/ 3903880 w 3903880"/>
                  <a:gd name="connsiteY18" fmla="*/ 562365 h 4258455"/>
                  <a:gd name="connsiteX19" fmla="*/ 3499505 w 3903880"/>
                  <a:gd name="connsiteY19" fmla="*/ 966740 h 4258455"/>
                  <a:gd name="connsiteX20" fmla="*/ 3095130 w 3903880"/>
                  <a:gd name="connsiteY20" fmla="*/ 562365 h 4258455"/>
                  <a:gd name="connsiteX21" fmla="*/ 0 w 3903880"/>
                  <a:gd name="connsiteY21" fmla="*/ 3334291 h 4258455"/>
                  <a:gd name="connsiteX22" fmla="*/ 0 w 3903880"/>
                  <a:gd name="connsiteY22" fmla="*/ 3275331 h 4258455"/>
                  <a:gd name="connsiteX23" fmla="*/ 451549 w 3903880"/>
                  <a:gd name="connsiteY23" fmla="*/ 3275331 h 4258455"/>
                  <a:gd name="connsiteX24" fmla="*/ 451549 w 3903880"/>
                  <a:gd name="connsiteY24" fmla="*/ 3292150 h 4258455"/>
                  <a:gd name="connsiteX25" fmla="*/ 737253 w 3903880"/>
                  <a:gd name="connsiteY25" fmla="*/ 3207334 h 4258455"/>
                  <a:gd name="connsiteX26" fmla="*/ 726214 w 3903880"/>
                  <a:gd name="connsiteY26" fmla="*/ 3200912 h 4258455"/>
                  <a:gd name="connsiteX27" fmla="*/ 712243 w 3903880"/>
                  <a:gd name="connsiteY27" fmla="*/ 3172605 h 4258455"/>
                  <a:gd name="connsiteX28" fmla="*/ 712930 w 3903880"/>
                  <a:gd name="connsiteY28" fmla="*/ 3150622 h 4258455"/>
                  <a:gd name="connsiteX29" fmla="*/ 763531 w 3903880"/>
                  <a:gd name="connsiteY29" fmla="*/ 2934933 h 4258455"/>
                  <a:gd name="connsiteX30" fmla="*/ 830104 w 3903880"/>
                  <a:gd name="connsiteY30" fmla="*/ 2893661 h 4258455"/>
                  <a:gd name="connsiteX31" fmla="*/ 947814 w 3903880"/>
                  <a:gd name="connsiteY31" fmla="*/ 2921276 h 4258455"/>
                  <a:gd name="connsiteX32" fmla="*/ 1051085 w 3903880"/>
                  <a:gd name="connsiteY32" fmla="*/ 2995492 h 4258455"/>
                  <a:gd name="connsiteX33" fmla="*/ 1069946 w 3903880"/>
                  <a:gd name="connsiteY33" fmla="*/ 3045181 h 4258455"/>
                  <a:gd name="connsiteX34" fmla="*/ 2418632 w 3903880"/>
                  <a:gd name="connsiteY34" fmla="*/ 3361586 h 4258455"/>
                  <a:gd name="connsiteX35" fmla="*/ 3320155 w 3903880"/>
                  <a:gd name="connsiteY35" fmla="*/ 2637966 h 4258455"/>
                  <a:gd name="connsiteX36" fmla="*/ 3320155 w 3903880"/>
                  <a:gd name="connsiteY36" fmla="*/ 1092813 h 4258455"/>
                  <a:gd name="connsiteX37" fmla="*/ 3280607 w 3903880"/>
                  <a:gd name="connsiteY37" fmla="*/ 1080536 h 4258455"/>
                  <a:gd name="connsiteX38" fmla="*/ 2937140 w 3903880"/>
                  <a:gd name="connsiteY38" fmla="*/ 562365 h 4258455"/>
                  <a:gd name="connsiteX39" fmla="*/ 3499505 w 3903880"/>
                  <a:gd name="connsiteY39" fmla="*/ 0 h 4258455"/>
                  <a:gd name="connsiteX40" fmla="*/ 3548726 w 3903880"/>
                  <a:gd name="connsiteY40" fmla="*/ 4962 h 4258455"/>
                  <a:gd name="connsiteX41" fmla="*/ 3548726 w 3903880"/>
                  <a:gd name="connsiteY41" fmla="*/ 88046 h 4258455"/>
                  <a:gd name="connsiteX42" fmla="*/ 3499505 w 3903880"/>
                  <a:gd name="connsiteY42" fmla="*/ 83084 h 4258455"/>
                  <a:gd name="connsiteX43" fmla="*/ 3020224 w 3903880"/>
                  <a:gd name="connsiteY43" fmla="*/ 562365 h 4258455"/>
                  <a:gd name="connsiteX44" fmla="*/ 3499505 w 3903880"/>
                  <a:gd name="connsiteY44" fmla="*/ 1041646 h 4258455"/>
                  <a:gd name="connsiteX45" fmla="*/ 3548726 w 3903880"/>
                  <a:gd name="connsiteY45" fmla="*/ 1036684 h 4258455"/>
                  <a:gd name="connsiteX46" fmla="*/ 3548726 w 3903880"/>
                  <a:gd name="connsiteY46" fmla="*/ 1119768 h 4258455"/>
                  <a:gd name="connsiteX47" fmla="*/ 3548725 w 3903880"/>
                  <a:gd name="connsiteY47" fmla="*/ 1119768 h 4258455"/>
                  <a:gd name="connsiteX48" fmla="*/ 3548725 w 3903880"/>
                  <a:gd name="connsiteY48" fmla="*/ 2928799 h 4258455"/>
                  <a:gd name="connsiteX49" fmla="*/ 3434440 w 3903880"/>
                  <a:gd name="connsiteY49" fmla="*/ 3043084 h 4258455"/>
                  <a:gd name="connsiteX50" fmla="*/ 3329136 w 3903880"/>
                  <a:gd name="connsiteY50" fmla="*/ 2973284 h 4258455"/>
                  <a:gd name="connsiteX51" fmla="*/ 3321654 w 3903880"/>
                  <a:gd name="connsiteY51" fmla="*/ 2936228 h 4258455"/>
                  <a:gd name="connsiteX52" fmla="*/ 2707338 w 3903880"/>
                  <a:gd name="connsiteY52" fmla="*/ 3429317 h 4258455"/>
                  <a:gd name="connsiteX53" fmla="*/ 2976587 w 3903880"/>
                  <a:gd name="connsiteY53" fmla="*/ 3492483 h 4258455"/>
                  <a:gd name="connsiteX54" fmla="*/ 2981334 w 3903880"/>
                  <a:gd name="connsiteY54" fmla="*/ 3477192 h 4258455"/>
                  <a:gd name="connsiteX55" fmla="*/ 3499505 w 3903880"/>
                  <a:gd name="connsiteY55" fmla="*/ 3133725 h 4258455"/>
                  <a:gd name="connsiteX56" fmla="*/ 3548726 w 3903880"/>
                  <a:gd name="connsiteY56" fmla="*/ 3138687 h 4258455"/>
                  <a:gd name="connsiteX57" fmla="*/ 3548726 w 3903880"/>
                  <a:gd name="connsiteY57" fmla="*/ 3221771 h 4258455"/>
                  <a:gd name="connsiteX58" fmla="*/ 3499505 w 3903880"/>
                  <a:gd name="connsiteY58" fmla="*/ 3216809 h 4258455"/>
                  <a:gd name="connsiteX59" fmla="*/ 3057888 w 3903880"/>
                  <a:gd name="connsiteY59" fmla="*/ 3509532 h 4258455"/>
                  <a:gd name="connsiteX60" fmla="*/ 3057303 w 3903880"/>
                  <a:gd name="connsiteY60" fmla="*/ 3511419 h 4258455"/>
                  <a:gd name="connsiteX61" fmla="*/ 3132175 w 3903880"/>
                  <a:gd name="connsiteY61" fmla="*/ 3528985 h 4258455"/>
                  <a:gd name="connsiteX62" fmla="*/ 3164191 w 3903880"/>
                  <a:gd name="connsiteY62" fmla="*/ 3470000 h 4258455"/>
                  <a:gd name="connsiteX63" fmla="*/ 3499505 w 3903880"/>
                  <a:gd name="connsiteY63" fmla="*/ 3291715 h 4258455"/>
                  <a:gd name="connsiteX64" fmla="*/ 3903880 w 3903880"/>
                  <a:gd name="connsiteY64" fmla="*/ 3696090 h 4258455"/>
                  <a:gd name="connsiteX65" fmla="*/ 3499505 w 3903880"/>
                  <a:gd name="connsiteY65" fmla="*/ 4100465 h 4258455"/>
                  <a:gd name="connsiteX66" fmla="*/ 3095130 w 3903880"/>
                  <a:gd name="connsiteY66" fmla="*/ 3696090 h 4258455"/>
                  <a:gd name="connsiteX67" fmla="*/ 3097060 w 3903880"/>
                  <a:gd name="connsiteY67" fmla="*/ 3676946 h 4258455"/>
                  <a:gd name="connsiteX68" fmla="*/ 3023885 w 3903880"/>
                  <a:gd name="connsiteY68" fmla="*/ 3659779 h 4258455"/>
                  <a:gd name="connsiteX69" fmla="*/ 3020224 w 3903880"/>
                  <a:gd name="connsiteY69" fmla="*/ 3696090 h 4258455"/>
                  <a:gd name="connsiteX70" fmla="*/ 3499505 w 3903880"/>
                  <a:gd name="connsiteY70" fmla="*/ 4175371 h 4258455"/>
                  <a:gd name="connsiteX71" fmla="*/ 3548726 w 3903880"/>
                  <a:gd name="connsiteY71" fmla="*/ 4170409 h 4258455"/>
                  <a:gd name="connsiteX72" fmla="*/ 3548726 w 3903880"/>
                  <a:gd name="connsiteY72" fmla="*/ 4253493 h 4258455"/>
                  <a:gd name="connsiteX73" fmla="*/ 3499505 w 3903880"/>
                  <a:gd name="connsiteY73" fmla="*/ 4258455 h 4258455"/>
                  <a:gd name="connsiteX74" fmla="*/ 2937140 w 3903880"/>
                  <a:gd name="connsiteY74" fmla="*/ 3696090 h 4258455"/>
                  <a:gd name="connsiteX75" fmla="*/ 2942720 w 3903880"/>
                  <a:gd name="connsiteY75" fmla="*/ 3640738 h 4258455"/>
                  <a:gd name="connsiteX76" fmla="*/ 1031785 w 3903880"/>
                  <a:gd name="connsiteY76" fmla="*/ 3192428 h 4258455"/>
                  <a:gd name="connsiteX77" fmla="*/ 997414 w 3903880"/>
                  <a:gd name="connsiteY77" fmla="*/ 3224264 h 4258455"/>
                  <a:gd name="connsiteX78" fmla="*/ 871912 w 3903880"/>
                  <a:gd name="connsiteY78" fmla="*/ 3244810 h 4258455"/>
                  <a:gd name="connsiteX79" fmla="*/ 810245 w 3903880"/>
                  <a:gd name="connsiteY79" fmla="*/ 3230342 h 4258455"/>
                  <a:gd name="connsiteX80" fmla="*/ 450351 w 3903880"/>
                  <a:gd name="connsiteY80" fmla="*/ 3337183 h 4258455"/>
                  <a:gd name="connsiteX81" fmla="*/ 434280 w 3903880"/>
                  <a:gd name="connsiteY81" fmla="*/ 3375982 h 4258455"/>
                  <a:gd name="connsiteX82" fmla="*/ 392589 w 3903880"/>
                  <a:gd name="connsiteY82" fmla="*/ 3393251 h 4258455"/>
                  <a:gd name="connsiteX83" fmla="*/ 58960 w 3903880"/>
                  <a:gd name="connsiteY83" fmla="*/ 3393251 h 4258455"/>
                  <a:gd name="connsiteX84" fmla="*/ 0 w 3903880"/>
                  <a:gd name="connsiteY84" fmla="*/ 3334291 h 4258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</a:cxnLst>
                <a:rect l="l" t="t" r="r" b="b"/>
                <a:pathLst>
                  <a:path w="3903880" h="4258455">
                    <a:moveTo>
                      <a:pt x="3300192" y="3724601"/>
                    </a:moveTo>
                    <a:lnTo>
                      <a:pt x="3301425" y="3736837"/>
                    </a:lnTo>
                    <a:cubicBezTo>
                      <a:pt x="3320278" y="3828970"/>
                      <a:pt x="3401798" y="3898277"/>
                      <a:pt x="3499505" y="3898277"/>
                    </a:cubicBezTo>
                    <a:cubicBezTo>
                      <a:pt x="3611170" y="3898277"/>
                      <a:pt x="3701693" y="3807754"/>
                      <a:pt x="3701693" y="3696089"/>
                    </a:cubicBezTo>
                    <a:cubicBezTo>
                      <a:pt x="3701693" y="3584424"/>
                      <a:pt x="3611170" y="3493901"/>
                      <a:pt x="3499505" y="3493901"/>
                    </a:cubicBezTo>
                    <a:cubicBezTo>
                      <a:pt x="3443673" y="3493901"/>
                      <a:pt x="3393126" y="3516532"/>
                      <a:pt x="3356537" y="3553120"/>
                    </a:cubicBezTo>
                    <a:lnTo>
                      <a:pt x="3339946" y="3577728"/>
                    </a:lnTo>
                    <a:lnTo>
                      <a:pt x="3527496" y="3621728"/>
                    </a:lnTo>
                    <a:cubicBezTo>
                      <a:pt x="3568380" y="3631319"/>
                      <a:pt x="3593746" y="3672237"/>
                      <a:pt x="3584156" y="3713121"/>
                    </a:cubicBezTo>
                    <a:lnTo>
                      <a:pt x="3584155" y="3713120"/>
                    </a:lnTo>
                    <a:cubicBezTo>
                      <a:pt x="3574563" y="3754004"/>
                      <a:pt x="3533645" y="3779371"/>
                      <a:pt x="3492762" y="3769779"/>
                    </a:cubicBezTo>
                    <a:close/>
                    <a:moveTo>
                      <a:pt x="3297317" y="562364"/>
                    </a:moveTo>
                    <a:cubicBezTo>
                      <a:pt x="3297317" y="674029"/>
                      <a:pt x="3387840" y="764552"/>
                      <a:pt x="3499505" y="764552"/>
                    </a:cubicBezTo>
                    <a:cubicBezTo>
                      <a:pt x="3611170" y="764552"/>
                      <a:pt x="3701693" y="674029"/>
                      <a:pt x="3701693" y="562364"/>
                    </a:cubicBezTo>
                    <a:cubicBezTo>
                      <a:pt x="3701693" y="450699"/>
                      <a:pt x="3611170" y="360176"/>
                      <a:pt x="3499505" y="360176"/>
                    </a:cubicBezTo>
                    <a:cubicBezTo>
                      <a:pt x="3387840" y="360176"/>
                      <a:pt x="3297317" y="450699"/>
                      <a:pt x="3297317" y="562364"/>
                    </a:cubicBezTo>
                    <a:close/>
                    <a:moveTo>
                      <a:pt x="3095130" y="562365"/>
                    </a:moveTo>
                    <a:cubicBezTo>
                      <a:pt x="3095130" y="339035"/>
                      <a:pt x="3276175" y="157990"/>
                      <a:pt x="3499505" y="157990"/>
                    </a:cubicBezTo>
                    <a:cubicBezTo>
                      <a:pt x="3722835" y="157990"/>
                      <a:pt x="3903880" y="339035"/>
                      <a:pt x="3903880" y="562365"/>
                    </a:cubicBezTo>
                    <a:cubicBezTo>
                      <a:pt x="3903880" y="785695"/>
                      <a:pt x="3722835" y="966740"/>
                      <a:pt x="3499505" y="966740"/>
                    </a:cubicBezTo>
                    <a:cubicBezTo>
                      <a:pt x="3276175" y="966740"/>
                      <a:pt x="3095130" y="785695"/>
                      <a:pt x="3095130" y="562365"/>
                    </a:cubicBezTo>
                    <a:close/>
                    <a:moveTo>
                      <a:pt x="0" y="3334291"/>
                    </a:moveTo>
                    <a:lnTo>
                      <a:pt x="0" y="3275331"/>
                    </a:lnTo>
                    <a:lnTo>
                      <a:pt x="451549" y="3275331"/>
                    </a:lnTo>
                    <a:lnTo>
                      <a:pt x="451549" y="3292150"/>
                    </a:lnTo>
                    <a:lnTo>
                      <a:pt x="737253" y="3207334"/>
                    </a:lnTo>
                    <a:lnTo>
                      <a:pt x="726214" y="3200912"/>
                    </a:lnTo>
                    <a:cubicBezTo>
                      <a:pt x="718972" y="3193079"/>
                      <a:pt x="714066" y="3183242"/>
                      <a:pt x="712243" y="3172605"/>
                    </a:cubicBezTo>
                    <a:cubicBezTo>
                      <a:pt x="711028" y="3165513"/>
                      <a:pt x="711184" y="3158067"/>
                      <a:pt x="712930" y="3150622"/>
                    </a:cubicBezTo>
                    <a:lnTo>
                      <a:pt x="763531" y="2934933"/>
                    </a:lnTo>
                    <a:cubicBezTo>
                      <a:pt x="770518" y="2905153"/>
                      <a:pt x="800324" y="2886674"/>
                      <a:pt x="830104" y="2893661"/>
                    </a:cubicBezTo>
                    <a:lnTo>
                      <a:pt x="947814" y="2921276"/>
                    </a:lnTo>
                    <a:cubicBezTo>
                      <a:pt x="992485" y="2931755"/>
                      <a:pt x="1028679" y="2959350"/>
                      <a:pt x="1051085" y="2995492"/>
                    </a:cubicBezTo>
                    <a:lnTo>
                      <a:pt x="1069946" y="3045181"/>
                    </a:lnTo>
                    <a:lnTo>
                      <a:pt x="2418632" y="3361586"/>
                    </a:lnTo>
                    <a:lnTo>
                      <a:pt x="3320155" y="2637966"/>
                    </a:lnTo>
                    <a:lnTo>
                      <a:pt x="3320155" y="1092813"/>
                    </a:lnTo>
                    <a:lnTo>
                      <a:pt x="3280607" y="1080536"/>
                    </a:lnTo>
                    <a:cubicBezTo>
                      <a:pt x="3078766" y="995165"/>
                      <a:pt x="2937140" y="795304"/>
                      <a:pt x="2937140" y="562365"/>
                    </a:cubicBezTo>
                    <a:cubicBezTo>
                      <a:pt x="2937140" y="251779"/>
                      <a:pt x="3188919" y="0"/>
                      <a:pt x="3499505" y="0"/>
                    </a:cubicBezTo>
                    <a:lnTo>
                      <a:pt x="3548726" y="4962"/>
                    </a:lnTo>
                    <a:lnTo>
                      <a:pt x="3548726" y="88046"/>
                    </a:lnTo>
                    <a:lnTo>
                      <a:pt x="3499505" y="83084"/>
                    </a:lnTo>
                    <a:cubicBezTo>
                      <a:pt x="3234805" y="83084"/>
                      <a:pt x="3020224" y="297665"/>
                      <a:pt x="3020224" y="562365"/>
                    </a:cubicBezTo>
                    <a:cubicBezTo>
                      <a:pt x="3020224" y="827065"/>
                      <a:pt x="3234805" y="1041646"/>
                      <a:pt x="3499505" y="1041646"/>
                    </a:cubicBezTo>
                    <a:lnTo>
                      <a:pt x="3548726" y="1036684"/>
                    </a:lnTo>
                    <a:lnTo>
                      <a:pt x="3548726" y="1119768"/>
                    </a:lnTo>
                    <a:lnTo>
                      <a:pt x="3548725" y="1119768"/>
                    </a:lnTo>
                    <a:lnTo>
                      <a:pt x="3548725" y="2928799"/>
                    </a:lnTo>
                    <a:cubicBezTo>
                      <a:pt x="3548725" y="2991917"/>
                      <a:pt x="3497558" y="3043084"/>
                      <a:pt x="3434440" y="3043084"/>
                    </a:cubicBezTo>
                    <a:cubicBezTo>
                      <a:pt x="3387101" y="3043084"/>
                      <a:pt x="3346486" y="3014303"/>
                      <a:pt x="3329136" y="2973284"/>
                    </a:cubicBezTo>
                    <a:lnTo>
                      <a:pt x="3321654" y="2936228"/>
                    </a:lnTo>
                    <a:lnTo>
                      <a:pt x="2707338" y="3429317"/>
                    </a:lnTo>
                    <a:lnTo>
                      <a:pt x="2976587" y="3492483"/>
                    </a:lnTo>
                    <a:lnTo>
                      <a:pt x="2981334" y="3477192"/>
                    </a:lnTo>
                    <a:cubicBezTo>
                      <a:pt x="3066705" y="3275351"/>
                      <a:pt x="3266566" y="3133725"/>
                      <a:pt x="3499505" y="3133725"/>
                    </a:cubicBezTo>
                    <a:lnTo>
                      <a:pt x="3548726" y="3138687"/>
                    </a:lnTo>
                    <a:lnTo>
                      <a:pt x="3548726" y="3221771"/>
                    </a:lnTo>
                    <a:lnTo>
                      <a:pt x="3499505" y="3216809"/>
                    </a:lnTo>
                    <a:cubicBezTo>
                      <a:pt x="3300980" y="3216809"/>
                      <a:pt x="3130647" y="3337511"/>
                      <a:pt x="3057888" y="3509532"/>
                    </a:cubicBezTo>
                    <a:lnTo>
                      <a:pt x="3057303" y="3511419"/>
                    </a:lnTo>
                    <a:lnTo>
                      <a:pt x="3132175" y="3528985"/>
                    </a:lnTo>
                    <a:lnTo>
                      <a:pt x="3164191" y="3470000"/>
                    </a:lnTo>
                    <a:cubicBezTo>
                      <a:pt x="3236860" y="3362436"/>
                      <a:pt x="3359924" y="3291715"/>
                      <a:pt x="3499505" y="3291715"/>
                    </a:cubicBezTo>
                    <a:cubicBezTo>
                      <a:pt x="3722835" y="3291715"/>
                      <a:pt x="3903880" y="3472760"/>
                      <a:pt x="3903880" y="3696090"/>
                    </a:cubicBezTo>
                    <a:cubicBezTo>
                      <a:pt x="3903880" y="3919420"/>
                      <a:pt x="3722835" y="4100465"/>
                      <a:pt x="3499505" y="4100465"/>
                    </a:cubicBezTo>
                    <a:cubicBezTo>
                      <a:pt x="3276175" y="4100465"/>
                      <a:pt x="3095130" y="3919420"/>
                      <a:pt x="3095130" y="3696090"/>
                    </a:cubicBezTo>
                    <a:lnTo>
                      <a:pt x="3097060" y="3676946"/>
                    </a:lnTo>
                    <a:lnTo>
                      <a:pt x="3023885" y="3659779"/>
                    </a:lnTo>
                    <a:lnTo>
                      <a:pt x="3020224" y="3696090"/>
                    </a:lnTo>
                    <a:cubicBezTo>
                      <a:pt x="3020224" y="3960790"/>
                      <a:pt x="3234805" y="4175371"/>
                      <a:pt x="3499505" y="4175371"/>
                    </a:cubicBezTo>
                    <a:lnTo>
                      <a:pt x="3548726" y="4170409"/>
                    </a:lnTo>
                    <a:lnTo>
                      <a:pt x="3548726" y="4253493"/>
                    </a:lnTo>
                    <a:lnTo>
                      <a:pt x="3499505" y="4258455"/>
                    </a:lnTo>
                    <a:cubicBezTo>
                      <a:pt x="3188919" y="4258455"/>
                      <a:pt x="2937140" y="4006676"/>
                      <a:pt x="2937140" y="3696090"/>
                    </a:cubicBezTo>
                    <a:lnTo>
                      <a:pt x="2942720" y="3640738"/>
                    </a:lnTo>
                    <a:lnTo>
                      <a:pt x="1031785" y="3192428"/>
                    </a:lnTo>
                    <a:lnTo>
                      <a:pt x="997414" y="3224264"/>
                    </a:lnTo>
                    <a:cubicBezTo>
                      <a:pt x="961273" y="3246671"/>
                      <a:pt x="916583" y="3255289"/>
                      <a:pt x="871912" y="3244810"/>
                    </a:cubicBezTo>
                    <a:lnTo>
                      <a:pt x="810245" y="3230342"/>
                    </a:lnTo>
                    <a:lnTo>
                      <a:pt x="450351" y="3337183"/>
                    </a:lnTo>
                    <a:lnTo>
                      <a:pt x="434280" y="3375982"/>
                    </a:lnTo>
                    <a:cubicBezTo>
                      <a:pt x="423611" y="3386652"/>
                      <a:pt x="408871" y="3393251"/>
                      <a:pt x="392589" y="3393251"/>
                    </a:cubicBezTo>
                    <a:lnTo>
                      <a:pt x="58960" y="3393251"/>
                    </a:lnTo>
                    <a:cubicBezTo>
                      <a:pt x="26397" y="3393251"/>
                      <a:pt x="0" y="3366854"/>
                      <a:pt x="0" y="3334291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02" name="フリーフォーム: 図形 501">
                <a:extLst>
                  <a:ext uri="{FF2B5EF4-FFF2-40B4-BE49-F238E27FC236}">
                    <a16:creationId xmlns:a16="http://schemas.microsoft.com/office/drawing/2014/main" id="{9E4FB01B-B7E5-8993-0C51-250BDF21BA28}"/>
                  </a:ext>
                </a:extLst>
              </p:cNvPr>
              <p:cNvSpPr/>
              <p:nvPr/>
            </p:nvSpPr>
            <p:spPr bwMode="auto">
              <a:xfrm>
                <a:off x="3841550" y="3290003"/>
                <a:ext cx="737960" cy="1724591"/>
              </a:xfrm>
              <a:custGeom>
                <a:avLst/>
                <a:gdLst>
                  <a:gd name="connsiteX0" fmla="*/ 469543 w 737960"/>
                  <a:gd name="connsiteY0" fmla="*/ 0 h 1724591"/>
                  <a:gd name="connsiteX1" fmla="*/ 737960 w 737960"/>
                  <a:gd name="connsiteY1" fmla="*/ 309482 h 1724591"/>
                  <a:gd name="connsiteX2" fmla="*/ 574023 w 737960"/>
                  <a:gd name="connsiteY2" fmla="*/ 594644 h 1724591"/>
                  <a:gd name="connsiteX3" fmla="*/ 508974 w 737960"/>
                  <a:gd name="connsiteY3" fmla="*/ 609786 h 1724591"/>
                  <a:gd name="connsiteX4" fmla="*/ 513233 w 737960"/>
                  <a:gd name="connsiteY4" fmla="*/ 647905 h 1724591"/>
                  <a:gd name="connsiteX5" fmla="*/ 553110 w 737960"/>
                  <a:gd name="connsiteY5" fmla="*/ 674791 h 1724591"/>
                  <a:gd name="connsiteX6" fmla="*/ 598005 w 737960"/>
                  <a:gd name="connsiteY6" fmla="*/ 783177 h 1724591"/>
                  <a:gd name="connsiteX7" fmla="*/ 598004 w 737960"/>
                  <a:gd name="connsiteY7" fmla="*/ 1107757 h 1724591"/>
                  <a:gd name="connsiteX8" fmla="*/ 553109 w 737960"/>
                  <a:gd name="connsiteY8" fmla="*/ 1216143 h 1724591"/>
                  <a:gd name="connsiteX9" fmla="*/ 537639 w 737960"/>
                  <a:gd name="connsiteY9" fmla="*/ 1226574 h 1724591"/>
                  <a:gd name="connsiteX10" fmla="*/ 497729 w 737960"/>
                  <a:gd name="connsiteY10" fmla="*/ 1724591 h 1724591"/>
                  <a:gd name="connsiteX11" fmla="*/ 382318 w 737960"/>
                  <a:gd name="connsiteY11" fmla="*/ 1724591 h 1724591"/>
                  <a:gd name="connsiteX12" fmla="*/ 341872 w 737960"/>
                  <a:gd name="connsiteY12" fmla="*/ 1219873 h 1724591"/>
                  <a:gd name="connsiteX13" fmla="*/ 336338 w 737960"/>
                  <a:gd name="connsiteY13" fmla="*/ 1216142 h 1724591"/>
                  <a:gd name="connsiteX14" fmla="*/ 291443 w 737960"/>
                  <a:gd name="connsiteY14" fmla="*/ 1107756 h 1724591"/>
                  <a:gd name="connsiteX15" fmla="*/ 291443 w 737960"/>
                  <a:gd name="connsiteY15" fmla="*/ 954369 h 1724591"/>
                  <a:gd name="connsiteX16" fmla="*/ 286451 w 737960"/>
                  <a:gd name="connsiteY16" fmla="*/ 957050 h 1724591"/>
                  <a:gd name="connsiteX17" fmla="*/ 280755 w 737960"/>
                  <a:gd name="connsiteY17" fmla="*/ 966252 h 1724591"/>
                  <a:gd name="connsiteX18" fmla="*/ 237724 w 737960"/>
                  <a:gd name="connsiteY18" fmla="*/ 976374 h 1724591"/>
                  <a:gd name="connsiteX19" fmla="*/ 47709 w 737960"/>
                  <a:gd name="connsiteY19" fmla="*/ 945386 h 1724591"/>
                  <a:gd name="connsiteX20" fmla="*/ 10123 w 737960"/>
                  <a:gd name="connsiteY20" fmla="*/ 922116 h 1724591"/>
                  <a:gd name="connsiteX21" fmla="*/ 0 w 737960"/>
                  <a:gd name="connsiteY21" fmla="*/ 879085 h 1724591"/>
                  <a:gd name="connsiteX22" fmla="*/ 23270 w 737960"/>
                  <a:gd name="connsiteY22" fmla="*/ 841499 h 1724591"/>
                  <a:gd name="connsiteX23" fmla="*/ 66302 w 737960"/>
                  <a:gd name="connsiteY23" fmla="*/ 831377 h 1724591"/>
                  <a:gd name="connsiteX24" fmla="*/ 226088 w 737960"/>
                  <a:gd name="connsiteY24" fmla="*/ 857435 h 1724591"/>
                  <a:gd name="connsiteX25" fmla="*/ 292500 w 737960"/>
                  <a:gd name="connsiteY25" fmla="*/ 776186 h 1724591"/>
                  <a:gd name="connsiteX26" fmla="*/ 298334 w 737960"/>
                  <a:gd name="connsiteY26" fmla="*/ 737596 h 1724591"/>
                  <a:gd name="connsiteX27" fmla="*/ 385060 w 737960"/>
                  <a:gd name="connsiteY27" fmla="*/ 641942 h 1724591"/>
                  <a:gd name="connsiteX28" fmla="*/ 403964 w 737960"/>
                  <a:gd name="connsiteY28" fmla="*/ 638125 h 1724591"/>
                  <a:gd name="connsiteX29" fmla="*/ 407713 w 737960"/>
                  <a:gd name="connsiteY29" fmla="*/ 604572 h 1724591"/>
                  <a:gd name="connsiteX30" fmla="*/ 365063 w 737960"/>
                  <a:gd name="connsiteY30" fmla="*/ 594644 h 1724591"/>
                  <a:gd name="connsiteX31" fmla="*/ 201126 w 737960"/>
                  <a:gd name="connsiteY31" fmla="*/ 309482 h 1724591"/>
                  <a:gd name="connsiteX32" fmla="*/ 469543 w 737960"/>
                  <a:gd name="connsiteY32" fmla="*/ 0 h 1724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737960" h="1724591">
                    <a:moveTo>
                      <a:pt x="469543" y="0"/>
                    </a:moveTo>
                    <a:cubicBezTo>
                      <a:pt x="617786" y="0"/>
                      <a:pt x="737960" y="138560"/>
                      <a:pt x="737960" y="309482"/>
                    </a:cubicBezTo>
                    <a:cubicBezTo>
                      <a:pt x="737960" y="437674"/>
                      <a:pt x="670362" y="547662"/>
                      <a:pt x="574023" y="594644"/>
                    </a:cubicBezTo>
                    <a:lnTo>
                      <a:pt x="508974" y="609786"/>
                    </a:lnTo>
                    <a:lnTo>
                      <a:pt x="513233" y="647905"/>
                    </a:lnTo>
                    <a:lnTo>
                      <a:pt x="553110" y="674791"/>
                    </a:lnTo>
                    <a:cubicBezTo>
                      <a:pt x="580849" y="702529"/>
                      <a:pt x="598005" y="740850"/>
                      <a:pt x="598005" y="783177"/>
                    </a:cubicBezTo>
                    <a:cubicBezTo>
                      <a:pt x="598005" y="891370"/>
                      <a:pt x="598004" y="999564"/>
                      <a:pt x="598004" y="1107757"/>
                    </a:cubicBezTo>
                    <a:cubicBezTo>
                      <a:pt x="598004" y="1150085"/>
                      <a:pt x="580848" y="1188405"/>
                      <a:pt x="553109" y="1216143"/>
                    </a:cubicBezTo>
                    <a:lnTo>
                      <a:pt x="537639" y="1226574"/>
                    </a:lnTo>
                    <a:lnTo>
                      <a:pt x="497729" y="1724591"/>
                    </a:lnTo>
                    <a:lnTo>
                      <a:pt x="382318" y="1724591"/>
                    </a:lnTo>
                    <a:lnTo>
                      <a:pt x="341872" y="1219873"/>
                    </a:lnTo>
                    <a:lnTo>
                      <a:pt x="336338" y="1216142"/>
                    </a:lnTo>
                    <a:cubicBezTo>
                      <a:pt x="308600" y="1188404"/>
                      <a:pt x="291443" y="1150084"/>
                      <a:pt x="291443" y="1107756"/>
                    </a:cubicBezTo>
                    <a:lnTo>
                      <a:pt x="291443" y="954369"/>
                    </a:lnTo>
                    <a:lnTo>
                      <a:pt x="286451" y="957050"/>
                    </a:lnTo>
                    <a:lnTo>
                      <a:pt x="280755" y="966252"/>
                    </a:lnTo>
                    <a:cubicBezTo>
                      <a:pt x="268756" y="974886"/>
                      <a:pt x="253465" y="978942"/>
                      <a:pt x="237724" y="976374"/>
                    </a:cubicBezTo>
                    <a:lnTo>
                      <a:pt x="47709" y="945386"/>
                    </a:lnTo>
                    <a:cubicBezTo>
                      <a:pt x="31967" y="942818"/>
                      <a:pt x="18756" y="934114"/>
                      <a:pt x="10123" y="922116"/>
                    </a:cubicBezTo>
                    <a:lnTo>
                      <a:pt x="0" y="879085"/>
                    </a:lnTo>
                    <a:lnTo>
                      <a:pt x="23270" y="841499"/>
                    </a:lnTo>
                    <a:cubicBezTo>
                      <a:pt x="35268" y="832867"/>
                      <a:pt x="50560" y="828810"/>
                      <a:pt x="66302" y="831377"/>
                    </a:cubicBezTo>
                    <a:lnTo>
                      <a:pt x="226088" y="857435"/>
                    </a:lnTo>
                    <a:lnTo>
                      <a:pt x="292500" y="776186"/>
                    </a:lnTo>
                    <a:lnTo>
                      <a:pt x="298334" y="737596"/>
                    </a:lnTo>
                    <a:cubicBezTo>
                      <a:pt x="311770" y="694399"/>
                      <a:pt x="343799" y="659394"/>
                      <a:pt x="385060" y="641942"/>
                    </a:cubicBezTo>
                    <a:lnTo>
                      <a:pt x="403964" y="638125"/>
                    </a:lnTo>
                    <a:lnTo>
                      <a:pt x="407713" y="604572"/>
                    </a:lnTo>
                    <a:lnTo>
                      <a:pt x="365063" y="594644"/>
                    </a:lnTo>
                    <a:cubicBezTo>
                      <a:pt x="268724" y="547662"/>
                      <a:pt x="201126" y="437674"/>
                      <a:pt x="201126" y="309482"/>
                    </a:cubicBezTo>
                    <a:cubicBezTo>
                      <a:pt x="201126" y="138560"/>
                      <a:pt x="321300" y="0"/>
                      <a:pt x="469543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00" name="フリーフォーム: 図形 499">
              <a:extLst>
                <a:ext uri="{FF2B5EF4-FFF2-40B4-BE49-F238E27FC236}">
                  <a16:creationId xmlns:a16="http://schemas.microsoft.com/office/drawing/2014/main" id="{168AE5FE-076F-3A86-7F73-1B12E6085A56}"/>
                </a:ext>
              </a:extLst>
            </p:cNvPr>
            <p:cNvSpPr/>
            <p:nvPr/>
          </p:nvSpPr>
          <p:spPr bwMode="auto">
            <a:xfrm>
              <a:off x="3104099" y="2559044"/>
              <a:ext cx="2775604" cy="2720583"/>
            </a:xfrm>
            <a:custGeom>
              <a:avLst/>
              <a:gdLst>
                <a:gd name="connsiteX0" fmla="*/ 134619 w 2775604"/>
                <a:gd name="connsiteY0" fmla="*/ 0 h 2720583"/>
                <a:gd name="connsiteX1" fmla="*/ 1387802 w 2775604"/>
                <a:gd name="connsiteY1" fmla="*/ 1226896 h 2720583"/>
                <a:gd name="connsiteX2" fmla="*/ 2640985 w 2775604"/>
                <a:gd name="connsiteY2" fmla="*/ 0 h 2720583"/>
                <a:gd name="connsiteX3" fmla="*/ 2773150 w 2775604"/>
                <a:gd name="connsiteY3" fmla="*/ 134997 h 2720583"/>
                <a:gd name="connsiteX4" fmla="*/ 1522829 w 2775604"/>
                <a:gd name="connsiteY4" fmla="*/ 1359091 h 2720583"/>
                <a:gd name="connsiteX5" fmla="*/ 2775604 w 2775604"/>
                <a:gd name="connsiteY5" fmla="*/ 2585586 h 2720583"/>
                <a:gd name="connsiteX6" fmla="*/ 2643439 w 2775604"/>
                <a:gd name="connsiteY6" fmla="*/ 2720583 h 2720583"/>
                <a:gd name="connsiteX7" fmla="*/ 1387802 w 2775604"/>
                <a:gd name="connsiteY7" fmla="*/ 1491285 h 2720583"/>
                <a:gd name="connsiteX8" fmla="*/ 132165 w 2775604"/>
                <a:gd name="connsiteY8" fmla="*/ 2720583 h 2720583"/>
                <a:gd name="connsiteX9" fmla="*/ 0 w 2775604"/>
                <a:gd name="connsiteY9" fmla="*/ 2585586 h 2720583"/>
                <a:gd name="connsiteX10" fmla="*/ 1252775 w 2775604"/>
                <a:gd name="connsiteY10" fmla="*/ 1359090 h 2720583"/>
                <a:gd name="connsiteX11" fmla="*/ 2454 w 2775604"/>
                <a:gd name="connsiteY11" fmla="*/ 134997 h 2720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775604" h="2720583">
                  <a:moveTo>
                    <a:pt x="134619" y="0"/>
                  </a:moveTo>
                  <a:lnTo>
                    <a:pt x="1387802" y="1226896"/>
                  </a:lnTo>
                  <a:lnTo>
                    <a:pt x="2640985" y="0"/>
                  </a:lnTo>
                  <a:lnTo>
                    <a:pt x="2773150" y="134997"/>
                  </a:lnTo>
                  <a:lnTo>
                    <a:pt x="1522829" y="1359091"/>
                  </a:lnTo>
                  <a:lnTo>
                    <a:pt x="2775604" y="2585586"/>
                  </a:lnTo>
                  <a:lnTo>
                    <a:pt x="2643439" y="2720583"/>
                  </a:lnTo>
                  <a:lnTo>
                    <a:pt x="1387802" y="1491285"/>
                  </a:lnTo>
                  <a:lnTo>
                    <a:pt x="132165" y="2720583"/>
                  </a:lnTo>
                  <a:lnTo>
                    <a:pt x="0" y="2585586"/>
                  </a:lnTo>
                  <a:lnTo>
                    <a:pt x="1252775" y="1359090"/>
                  </a:lnTo>
                  <a:lnTo>
                    <a:pt x="2454" y="134997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505" name="グループ化 504">
            <a:extLst>
              <a:ext uri="{FF2B5EF4-FFF2-40B4-BE49-F238E27FC236}">
                <a16:creationId xmlns:a16="http://schemas.microsoft.com/office/drawing/2014/main" id="{8B9002C7-FC2F-F82D-3ED9-23582A100CCE}"/>
              </a:ext>
            </a:extLst>
          </p:cNvPr>
          <p:cNvGrpSpPr/>
          <p:nvPr/>
        </p:nvGrpSpPr>
        <p:grpSpPr>
          <a:xfrm>
            <a:off x="6699805" y="3882635"/>
            <a:ext cx="2410855" cy="2359743"/>
            <a:chOff x="3021104" y="9069512"/>
            <a:chExt cx="3000828" cy="2937208"/>
          </a:xfrm>
        </p:grpSpPr>
        <p:grpSp>
          <p:nvGrpSpPr>
            <p:cNvPr id="506" name="グループ化 505">
              <a:extLst>
                <a:ext uri="{FF2B5EF4-FFF2-40B4-BE49-F238E27FC236}">
                  <a16:creationId xmlns:a16="http://schemas.microsoft.com/office/drawing/2014/main" id="{99F05170-A81B-9F4A-BDBC-1D458F281110}"/>
                </a:ext>
              </a:extLst>
            </p:cNvPr>
            <p:cNvGrpSpPr/>
            <p:nvPr/>
          </p:nvGrpSpPr>
          <p:grpSpPr>
            <a:xfrm>
              <a:off x="3021104" y="9069512"/>
              <a:ext cx="3000828" cy="2937208"/>
              <a:chOff x="-2296991" y="2933839"/>
              <a:chExt cx="3000828" cy="2937208"/>
            </a:xfrm>
          </p:grpSpPr>
          <p:sp>
            <p:nvSpPr>
              <p:cNvPr id="519" name="四角形: 角を丸くする 518">
                <a:extLst>
                  <a:ext uri="{FF2B5EF4-FFF2-40B4-BE49-F238E27FC236}">
                    <a16:creationId xmlns:a16="http://schemas.microsoft.com/office/drawing/2014/main" id="{C4A87D21-0B03-CC9E-FCFD-3E0EC8B44FAA}"/>
                  </a:ext>
                </a:extLst>
              </p:cNvPr>
              <p:cNvSpPr/>
              <p:nvPr/>
            </p:nvSpPr>
            <p:spPr bwMode="auto">
              <a:xfrm>
                <a:off x="-2296991" y="2933839"/>
                <a:ext cx="3000828" cy="2937208"/>
              </a:xfrm>
              <a:prstGeom prst="roundRect">
                <a:avLst>
                  <a:gd name="adj" fmla="val 5857"/>
                </a:avLst>
              </a:prstGeom>
              <a:solidFill>
                <a:srgbClr val="FF0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20" name="四角形: 角を丸くする 519">
                <a:extLst>
                  <a:ext uri="{FF2B5EF4-FFF2-40B4-BE49-F238E27FC236}">
                    <a16:creationId xmlns:a16="http://schemas.microsoft.com/office/drawing/2014/main" id="{5D085D25-74A7-B84E-E683-1278A6005629}"/>
                  </a:ext>
                </a:extLst>
              </p:cNvPr>
              <p:cNvSpPr/>
              <p:nvPr/>
            </p:nvSpPr>
            <p:spPr bwMode="auto">
              <a:xfrm>
                <a:off x="-2101161" y="3122762"/>
                <a:ext cx="2614796" cy="2559362"/>
              </a:xfrm>
              <a:prstGeom prst="roundRect">
                <a:avLst>
                  <a:gd name="adj" fmla="val 2884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07" name="フリーフォーム: 図形 506">
              <a:extLst>
                <a:ext uri="{FF2B5EF4-FFF2-40B4-BE49-F238E27FC236}">
                  <a16:creationId xmlns:a16="http://schemas.microsoft.com/office/drawing/2014/main" id="{28BC1B30-5BC9-F87B-9B4A-1D9D798BC6D3}"/>
                </a:ext>
              </a:extLst>
            </p:cNvPr>
            <p:cNvSpPr/>
            <p:nvPr/>
          </p:nvSpPr>
          <p:spPr bwMode="auto">
            <a:xfrm>
              <a:off x="3151275" y="9177825"/>
              <a:ext cx="2775604" cy="2720583"/>
            </a:xfrm>
            <a:custGeom>
              <a:avLst/>
              <a:gdLst>
                <a:gd name="connsiteX0" fmla="*/ 134619 w 2775604"/>
                <a:gd name="connsiteY0" fmla="*/ 0 h 2720583"/>
                <a:gd name="connsiteX1" fmla="*/ 1387802 w 2775604"/>
                <a:gd name="connsiteY1" fmla="*/ 1226896 h 2720583"/>
                <a:gd name="connsiteX2" fmla="*/ 2640985 w 2775604"/>
                <a:gd name="connsiteY2" fmla="*/ 0 h 2720583"/>
                <a:gd name="connsiteX3" fmla="*/ 2773150 w 2775604"/>
                <a:gd name="connsiteY3" fmla="*/ 134997 h 2720583"/>
                <a:gd name="connsiteX4" fmla="*/ 1522829 w 2775604"/>
                <a:gd name="connsiteY4" fmla="*/ 1359091 h 2720583"/>
                <a:gd name="connsiteX5" fmla="*/ 2775604 w 2775604"/>
                <a:gd name="connsiteY5" fmla="*/ 2585586 h 2720583"/>
                <a:gd name="connsiteX6" fmla="*/ 2643439 w 2775604"/>
                <a:gd name="connsiteY6" fmla="*/ 2720583 h 2720583"/>
                <a:gd name="connsiteX7" fmla="*/ 1387802 w 2775604"/>
                <a:gd name="connsiteY7" fmla="*/ 1491285 h 2720583"/>
                <a:gd name="connsiteX8" fmla="*/ 132165 w 2775604"/>
                <a:gd name="connsiteY8" fmla="*/ 2720583 h 2720583"/>
                <a:gd name="connsiteX9" fmla="*/ 0 w 2775604"/>
                <a:gd name="connsiteY9" fmla="*/ 2585586 h 2720583"/>
                <a:gd name="connsiteX10" fmla="*/ 1252775 w 2775604"/>
                <a:gd name="connsiteY10" fmla="*/ 1359090 h 2720583"/>
                <a:gd name="connsiteX11" fmla="*/ 2454 w 2775604"/>
                <a:gd name="connsiteY11" fmla="*/ 134997 h 2720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775604" h="2720583">
                  <a:moveTo>
                    <a:pt x="134619" y="0"/>
                  </a:moveTo>
                  <a:lnTo>
                    <a:pt x="1387802" y="1226896"/>
                  </a:lnTo>
                  <a:lnTo>
                    <a:pt x="2640985" y="0"/>
                  </a:lnTo>
                  <a:lnTo>
                    <a:pt x="2773150" y="134997"/>
                  </a:lnTo>
                  <a:lnTo>
                    <a:pt x="1522829" y="1359091"/>
                  </a:lnTo>
                  <a:lnTo>
                    <a:pt x="2775604" y="2585586"/>
                  </a:lnTo>
                  <a:lnTo>
                    <a:pt x="2643439" y="2720583"/>
                  </a:lnTo>
                  <a:lnTo>
                    <a:pt x="1387802" y="1491285"/>
                  </a:lnTo>
                  <a:lnTo>
                    <a:pt x="132165" y="2720583"/>
                  </a:lnTo>
                  <a:lnTo>
                    <a:pt x="0" y="2585586"/>
                  </a:lnTo>
                  <a:lnTo>
                    <a:pt x="1252775" y="1359090"/>
                  </a:lnTo>
                  <a:lnTo>
                    <a:pt x="2454" y="134997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509" name="グループ化 508">
              <a:extLst>
                <a:ext uri="{FF2B5EF4-FFF2-40B4-BE49-F238E27FC236}">
                  <a16:creationId xmlns:a16="http://schemas.microsoft.com/office/drawing/2014/main" id="{755AC1C0-CB0A-3642-1873-70E3C5A9E912}"/>
                </a:ext>
              </a:extLst>
            </p:cNvPr>
            <p:cNvGrpSpPr/>
            <p:nvPr/>
          </p:nvGrpSpPr>
          <p:grpSpPr>
            <a:xfrm>
              <a:off x="3435382" y="9365501"/>
              <a:ext cx="2254648" cy="2345230"/>
              <a:chOff x="-564586" y="-967154"/>
              <a:chExt cx="2254648" cy="2345230"/>
            </a:xfrm>
          </p:grpSpPr>
          <p:grpSp>
            <p:nvGrpSpPr>
              <p:cNvPr id="510" name="グループ化 509">
                <a:extLst>
                  <a:ext uri="{FF2B5EF4-FFF2-40B4-BE49-F238E27FC236}">
                    <a16:creationId xmlns:a16="http://schemas.microsoft.com/office/drawing/2014/main" id="{3BA37FCA-5FAC-0690-B538-82C3126473FE}"/>
                  </a:ext>
                </a:extLst>
              </p:cNvPr>
              <p:cNvGrpSpPr/>
              <p:nvPr/>
            </p:nvGrpSpPr>
            <p:grpSpPr>
              <a:xfrm>
                <a:off x="-564586" y="-967154"/>
                <a:ext cx="1879843" cy="2345230"/>
                <a:chOff x="-309585" y="-1197400"/>
                <a:chExt cx="2228190" cy="2779816"/>
              </a:xfrm>
            </p:grpSpPr>
            <p:sp>
              <p:nvSpPr>
                <p:cNvPr id="517" name="フリーフォーム: 図形 516">
                  <a:extLst>
                    <a:ext uri="{FF2B5EF4-FFF2-40B4-BE49-F238E27FC236}">
                      <a16:creationId xmlns:a16="http://schemas.microsoft.com/office/drawing/2014/main" id="{A3E527B1-4884-C3E0-051C-A50D294BE1F9}"/>
                    </a:ext>
                  </a:extLst>
                </p:cNvPr>
                <p:cNvSpPr/>
                <p:nvPr/>
              </p:nvSpPr>
              <p:spPr bwMode="auto">
                <a:xfrm rot="5400000">
                  <a:off x="-216821" y="-553010"/>
                  <a:ext cx="2042662" cy="2228190"/>
                </a:xfrm>
                <a:custGeom>
                  <a:avLst/>
                  <a:gdLst>
                    <a:gd name="connsiteX0" fmla="*/ 3300192 w 3903880"/>
                    <a:gd name="connsiteY0" fmla="*/ 3724601 h 4258455"/>
                    <a:gd name="connsiteX1" fmla="*/ 3301425 w 3903880"/>
                    <a:gd name="connsiteY1" fmla="*/ 3736837 h 4258455"/>
                    <a:gd name="connsiteX2" fmla="*/ 3499505 w 3903880"/>
                    <a:gd name="connsiteY2" fmla="*/ 3898277 h 4258455"/>
                    <a:gd name="connsiteX3" fmla="*/ 3701693 w 3903880"/>
                    <a:gd name="connsiteY3" fmla="*/ 3696089 h 4258455"/>
                    <a:gd name="connsiteX4" fmla="*/ 3499505 w 3903880"/>
                    <a:gd name="connsiteY4" fmla="*/ 3493901 h 4258455"/>
                    <a:gd name="connsiteX5" fmla="*/ 3356537 w 3903880"/>
                    <a:gd name="connsiteY5" fmla="*/ 3553120 h 4258455"/>
                    <a:gd name="connsiteX6" fmla="*/ 3339946 w 3903880"/>
                    <a:gd name="connsiteY6" fmla="*/ 3577728 h 4258455"/>
                    <a:gd name="connsiteX7" fmla="*/ 3527496 w 3903880"/>
                    <a:gd name="connsiteY7" fmla="*/ 3621728 h 4258455"/>
                    <a:gd name="connsiteX8" fmla="*/ 3584156 w 3903880"/>
                    <a:gd name="connsiteY8" fmla="*/ 3713121 h 4258455"/>
                    <a:gd name="connsiteX9" fmla="*/ 3584155 w 3903880"/>
                    <a:gd name="connsiteY9" fmla="*/ 3713120 h 4258455"/>
                    <a:gd name="connsiteX10" fmla="*/ 3492762 w 3903880"/>
                    <a:gd name="connsiteY10" fmla="*/ 3769779 h 4258455"/>
                    <a:gd name="connsiteX11" fmla="*/ 3297317 w 3903880"/>
                    <a:gd name="connsiteY11" fmla="*/ 562364 h 4258455"/>
                    <a:gd name="connsiteX12" fmla="*/ 3499505 w 3903880"/>
                    <a:gd name="connsiteY12" fmla="*/ 764552 h 4258455"/>
                    <a:gd name="connsiteX13" fmla="*/ 3701693 w 3903880"/>
                    <a:gd name="connsiteY13" fmla="*/ 562364 h 4258455"/>
                    <a:gd name="connsiteX14" fmla="*/ 3499505 w 3903880"/>
                    <a:gd name="connsiteY14" fmla="*/ 360176 h 4258455"/>
                    <a:gd name="connsiteX15" fmla="*/ 3297317 w 3903880"/>
                    <a:gd name="connsiteY15" fmla="*/ 562364 h 4258455"/>
                    <a:gd name="connsiteX16" fmla="*/ 3095130 w 3903880"/>
                    <a:gd name="connsiteY16" fmla="*/ 562365 h 4258455"/>
                    <a:gd name="connsiteX17" fmla="*/ 3499505 w 3903880"/>
                    <a:gd name="connsiteY17" fmla="*/ 157990 h 4258455"/>
                    <a:gd name="connsiteX18" fmla="*/ 3903880 w 3903880"/>
                    <a:gd name="connsiteY18" fmla="*/ 562365 h 4258455"/>
                    <a:gd name="connsiteX19" fmla="*/ 3499505 w 3903880"/>
                    <a:gd name="connsiteY19" fmla="*/ 966740 h 4258455"/>
                    <a:gd name="connsiteX20" fmla="*/ 3095130 w 3903880"/>
                    <a:gd name="connsiteY20" fmla="*/ 562365 h 4258455"/>
                    <a:gd name="connsiteX21" fmla="*/ 0 w 3903880"/>
                    <a:gd name="connsiteY21" fmla="*/ 3334291 h 4258455"/>
                    <a:gd name="connsiteX22" fmla="*/ 0 w 3903880"/>
                    <a:gd name="connsiteY22" fmla="*/ 3275331 h 4258455"/>
                    <a:gd name="connsiteX23" fmla="*/ 451549 w 3903880"/>
                    <a:gd name="connsiteY23" fmla="*/ 3275331 h 4258455"/>
                    <a:gd name="connsiteX24" fmla="*/ 451549 w 3903880"/>
                    <a:gd name="connsiteY24" fmla="*/ 3292150 h 4258455"/>
                    <a:gd name="connsiteX25" fmla="*/ 737253 w 3903880"/>
                    <a:gd name="connsiteY25" fmla="*/ 3207334 h 4258455"/>
                    <a:gd name="connsiteX26" fmla="*/ 726214 w 3903880"/>
                    <a:gd name="connsiteY26" fmla="*/ 3200912 h 4258455"/>
                    <a:gd name="connsiteX27" fmla="*/ 712243 w 3903880"/>
                    <a:gd name="connsiteY27" fmla="*/ 3172605 h 4258455"/>
                    <a:gd name="connsiteX28" fmla="*/ 712930 w 3903880"/>
                    <a:gd name="connsiteY28" fmla="*/ 3150622 h 4258455"/>
                    <a:gd name="connsiteX29" fmla="*/ 763531 w 3903880"/>
                    <a:gd name="connsiteY29" fmla="*/ 2934933 h 4258455"/>
                    <a:gd name="connsiteX30" fmla="*/ 830104 w 3903880"/>
                    <a:gd name="connsiteY30" fmla="*/ 2893661 h 4258455"/>
                    <a:gd name="connsiteX31" fmla="*/ 947814 w 3903880"/>
                    <a:gd name="connsiteY31" fmla="*/ 2921276 h 4258455"/>
                    <a:gd name="connsiteX32" fmla="*/ 1051085 w 3903880"/>
                    <a:gd name="connsiteY32" fmla="*/ 2995492 h 4258455"/>
                    <a:gd name="connsiteX33" fmla="*/ 1069946 w 3903880"/>
                    <a:gd name="connsiteY33" fmla="*/ 3045181 h 4258455"/>
                    <a:gd name="connsiteX34" fmla="*/ 2418632 w 3903880"/>
                    <a:gd name="connsiteY34" fmla="*/ 3361586 h 4258455"/>
                    <a:gd name="connsiteX35" fmla="*/ 3320155 w 3903880"/>
                    <a:gd name="connsiteY35" fmla="*/ 2637966 h 4258455"/>
                    <a:gd name="connsiteX36" fmla="*/ 3320155 w 3903880"/>
                    <a:gd name="connsiteY36" fmla="*/ 1092813 h 4258455"/>
                    <a:gd name="connsiteX37" fmla="*/ 3280607 w 3903880"/>
                    <a:gd name="connsiteY37" fmla="*/ 1080536 h 4258455"/>
                    <a:gd name="connsiteX38" fmla="*/ 2937140 w 3903880"/>
                    <a:gd name="connsiteY38" fmla="*/ 562365 h 4258455"/>
                    <a:gd name="connsiteX39" fmla="*/ 3499505 w 3903880"/>
                    <a:gd name="connsiteY39" fmla="*/ 0 h 4258455"/>
                    <a:gd name="connsiteX40" fmla="*/ 3548726 w 3903880"/>
                    <a:gd name="connsiteY40" fmla="*/ 4962 h 4258455"/>
                    <a:gd name="connsiteX41" fmla="*/ 3548726 w 3903880"/>
                    <a:gd name="connsiteY41" fmla="*/ 88046 h 4258455"/>
                    <a:gd name="connsiteX42" fmla="*/ 3499505 w 3903880"/>
                    <a:gd name="connsiteY42" fmla="*/ 83084 h 4258455"/>
                    <a:gd name="connsiteX43" fmla="*/ 3020224 w 3903880"/>
                    <a:gd name="connsiteY43" fmla="*/ 562365 h 4258455"/>
                    <a:gd name="connsiteX44" fmla="*/ 3499505 w 3903880"/>
                    <a:gd name="connsiteY44" fmla="*/ 1041646 h 4258455"/>
                    <a:gd name="connsiteX45" fmla="*/ 3548726 w 3903880"/>
                    <a:gd name="connsiteY45" fmla="*/ 1036684 h 4258455"/>
                    <a:gd name="connsiteX46" fmla="*/ 3548726 w 3903880"/>
                    <a:gd name="connsiteY46" fmla="*/ 1119768 h 4258455"/>
                    <a:gd name="connsiteX47" fmla="*/ 3548725 w 3903880"/>
                    <a:gd name="connsiteY47" fmla="*/ 1119768 h 4258455"/>
                    <a:gd name="connsiteX48" fmla="*/ 3548725 w 3903880"/>
                    <a:gd name="connsiteY48" fmla="*/ 2928799 h 4258455"/>
                    <a:gd name="connsiteX49" fmla="*/ 3434440 w 3903880"/>
                    <a:gd name="connsiteY49" fmla="*/ 3043084 h 4258455"/>
                    <a:gd name="connsiteX50" fmla="*/ 3329136 w 3903880"/>
                    <a:gd name="connsiteY50" fmla="*/ 2973284 h 4258455"/>
                    <a:gd name="connsiteX51" fmla="*/ 3321654 w 3903880"/>
                    <a:gd name="connsiteY51" fmla="*/ 2936228 h 4258455"/>
                    <a:gd name="connsiteX52" fmla="*/ 2707338 w 3903880"/>
                    <a:gd name="connsiteY52" fmla="*/ 3429317 h 4258455"/>
                    <a:gd name="connsiteX53" fmla="*/ 2976587 w 3903880"/>
                    <a:gd name="connsiteY53" fmla="*/ 3492483 h 4258455"/>
                    <a:gd name="connsiteX54" fmla="*/ 2981334 w 3903880"/>
                    <a:gd name="connsiteY54" fmla="*/ 3477192 h 4258455"/>
                    <a:gd name="connsiteX55" fmla="*/ 3499505 w 3903880"/>
                    <a:gd name="connsiteY55" fmla="*/ 3133725 h 4258455"/>
                    <a:gd name="connsiteX56" fmla="*/ 3548726 w 3903880"/>
                    <a:gd name="connsiteY56" fmla="*/ 3138687 h 4258455"/>
                    <a:gd name="connsiteX57" fmla="*/ 3548726 w 3903880"/>
                    <a:gd name="connsiteY57" fmla="*/ 3221771 h 4258455"/>
                    <a:gd name="connsiteX58" fmla="*/ 3499505 w 3903880"/>
                    <a:gd name="connsiteY58" fmla="*/ 3216809 h 4258455"/>
                    <a:gd name="connsiteX59" fmla="*/ 3057888 w 3903880"/>
                    <a:gd name="connsiteY59" fmla="*/ 3509532 h 4258455"/>
                    <a:gd name="connsiteX60" fmla="*/ 3057303 w 3903880"/>
                    <a:gd name="connsiteY60" fmla="*/ 3511419 h 4258455"/>
                    <a:gd name="connsiteX61" fmla="*/ 3132175 w 3903880"/>
                    <a:gd name="connsiteY61" fmla="*/ 3528985 h 4258455"/>
                    <a:gd name="connsiteX62" fmla="*/ 3164191 w 3903880"/>
                    <a:gd name="connsiteY62" fmla="*/ 3470000 h 4258455"/>
                    <a:gd name="connsiteX63" fmla="*/ 3499505 w 3903880"/>
                    <a:gd name="connsiteY63" fmla="*/ 3291715 h 4258455"/>
                    <a:gd name="connsiteX64" fmla="*/ 3903880 w 3903880"/>
                    <a:gd name="connsiteY64" fmla="*/ 3696090 h 4258455"/>
                    <a:gd name="connsiteX65" fmla="*/ 3499505 w 3903880"/>
                    <a:gd name="connsiteY65" fmla="*/ 4100465 h 4258455"/>
                    <a:gd name="connsiteX66" fmla="*/ 3095130 w 3903880"/>
                    <a:gd name="connsiteY66" fmla="*/ 3696090 h 4258455"/>
                    <a:gd name="connsiteX67" fmla="*/ 3097060 w 3903880"/>
                    <a:gd name="connsiteY67" fmla="*/ 3676946 h 4258455"/>
                    <a:gd name="connsiteX68" fmla="*/ 3023885 w 3903880"/>
                    <a:gd name="connsiteY68" fmla="*/ 3659779 h 4258455"/>
                    <a:gd name="connsiteX69" fmla="*/ 3020224 w 3903880"/>
                    <a:gd name="connsiteY69" fmla="*/ 3696090 h 4258455"/>
                    <a:gd name="connsiteX70" fmla="*/ 3499505 w 3903880"/>
                    <a:gd name="connsiteY70" fmla="*/ 4175371 h 4258455"/>
                    <a:gd name="connsiteX71" fmla="*/ 3548726 w 3903880"/>
                    <a:gd name="connsiteY71" fmla="*/ 4170409 h 4258455"/>
                    <a:gd name="connsiteX72" fmla="*/ 3548726 w 3903880"/>
                    <a:gd name="connsiteY72" fmla="*/ 4253493 h 4258455"/>
                    <a:gd name="connsiteX73" fmla="*/ 3499505 w 3903880"/>
                    <a:gd name="connsiteY73" fmla="*/ 4258455 h 4258455"/>
                    <a:gd name="connsiteX74" fmla="*/ 2937140 w 3903880"/>
                    <a:gd name="connsiteY74" fmla="*/ 3696090 h 4258455"/>
                    <a:gd name="connsiteX75" fmla="*/ 2942720 w 3903880"/>
                    <a:gd name="connsiteY75" fmla="*/ 3640738 h 4258455"/>
                    <a:gd name="connsiteX76" fmla="*/ 1031785 w 3903880"/>
                    <a:gd name="connsiteY76" fmla="*/ 3192428 h 4258455"/>
                    <a:gd name="connsiteX77" fmla="*/ 997414 w 3903880"/>
                    <a:gd name="connsiteY77" fmla="*/ 3224264 h 4258455"/>
                    <a:gd name="connsiteX78" fmla="*/ 871912 w 3903880"/>
                    <a:gd name="connsiteY78" fmla="*/ 3244810 h 4258455"/>
                    <a:gd name="connsiteX79" fmla="*/ 810245 w 3903880"/>
                    <a:gd name="connsiteY79" fmla="*/ 3230342 h 4258455"/>
                    <a:gd name="connsiteX80" fmla="*/ 450351 w 3903880"/>
                    <a:gd name="connsiteY80" fmla="*/ 3337183 h 4258455"/>
                    <a:gd name="connsiteX81" fmla="*/ 434280 w 3903880"/>
                    <a:gd name="connsiteY81" fmla="*/ 3375982 h 4258455"/>
                    <a:gd name="connsiteX82" fmla="*/ 392589 w 3903880"/>
                    <a:gd name="connsiteY82" fmla="*/ 3393251 h 4258455"/>
                    <a:gd name="connsiteX83" fmla="*/ 58960 w 3903880"/>
                    <a:gd name="connsiteY83" fmla="*/ 3393251 h 4258455"/>
                    <a:gd name="connsiteX84" fmla="*/ 0 w 3903880"/>
                    <a:gd name="connsiteY84" fmla="*/ 3334291 h 42584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</a:cxnLst>
                  <a:rect l="l" t="t" r="r" b="b"/>
                  <a:pathLst>
                    <a:path w="3903880" h="4258455">
                      <a:moveTo>
                        <a:pt x="3300192" y="3724601"/>
                      </a:moveTo>
                      <a:lnTo>
                        <a:pt x="3301425" y="3736837"/>
                      </a:lnTo>
                      <a:cubicBezTo>
                        <a:pt x="3320278" y="3828970"/>
                        <a:pt x="3401798" y="3898277"/>
                        <a:pt x="3499505" y="3898277"/>
                      </a:cubicBezTo>
                      <a:cubicBezTo>
                        <a:pt x="3611170" y="3898277"/>
                        <a:pt x="3701693" y="3807754"/>
                        <a:pt x="3701693" y="3696089"/>
                      </a:cubicBezTo>
                      <a:cubicBezTo>
                        <a:pt x="3701693" y="3584424"/>
                        <a:pt x="3611170" y="3493901"/>
                        <a:pt x="3499505" y="3493901"/>
                      </a:cubicBezTo>
                      <a:cubicBezTo>
                        <a:pt x="3443673" y="3493901"/>
                        <a:pt x="3393126" y="3516532"/>
                        <a:pt x="3356537" y="3553120"/>
                      </a:cubicBezTo>
                      <a:lnTo>
                        <a:pt x="3339946" y="3577728"/>
                      </a:lnTo>
                      <a:lnTo>
                        <a:pt x="3527496" y="3621728"/>
                      </a:lnTo>
                      <a:cubicBezTo>
                        <a:pt x="3568380" y="3631319"/>
                        <a:pt x="3593746" y="3672237"/>
                        <a:pt x="3584156" y="3713121"/>
                      </a:cubicBezTo>
                      <a:lnTo>
                        <a:pt x="3584155" y="3713120"/>
                      </a:lnTo>
                      <a:cubicBezTo>
                        <a:pt x="3574563" y="3754004"/>
                        <a:pt x="3533645" y="3779371"/>
                        <a:pt x="3492762" y="3769779"/>
                      </a:cubicBezTo>
                      <a:close/>
                      <a:moveTo>
                        <a:pt x="3297317" y="562364"/>
                      </a:moveTo>
                      <a:cubicBezTo>
                        <a:pt x="3297317" y="674029"/>
                        <a:pt x="3387840" y="764552"/>
                        <a:pt x="3499505" y="764552"/>
                      </a:cubicBezTo>
                      <a:cubicBezTo>
                        <a:pt x="3611170" y="764552"/>
                        <a:pt x="3701693" y="674029"/>
                        <a:pt x="3701693" y="562364"/>
                      </a:cubicBezTo>
                      <a:cubicBezTo>
                        <a:pt x="3701693" y="450699"/>
                        <a:pt x="3611170" y="360176"/>
                        <a:pt x="3499505" y="360176"/>
                      </a:cubicBezTo>
                      <a:cubicBezTo>
                        <a:pt x="3387840" y="360176"/>
                        <a:pt x="3297317" y="450699"/>
                        <a:pt x="3297317" y="562364"/>
                      </a:cubicBezTo>
                      <a:close/>
                      <a:moveTo>
                        <a:pt x="3095130" y="562365"/>
                      </a:moveTo>
                      <a:cubicBezTo>
                        <a:pt x="3095130" y="339035"/>
                        <a:pt x="3276175" y="157990"/>
                        <a:pt x="3499505" y="157990"/>
                      </a:cubicBezTo>
                      <a:cubicBezTo>
                        <a:pt x="3722835" y="157990"/>
                        <a:pt x="3903880" y="339035"/>
                        <a:pt x="3903880" y="562365"/>
                      </a:cubicBezTo>
                      <a:cubicBezTo>
                        <a:pt x="3903880" y="785695"/>
                        <a:pt x="3722835" y="966740"/>
                        <a:pt x="3499505" y="966740"/>
                      </a:cubicBezTo>
                      <a:cubicBezTo>
                        <a:pt x="3276175" y="966740"/>
                        <a:pt x="3095130" y="785695"/>
                        <a:pt x="3095130" y="562365"/>
                      </a:cubicBezTo>
                      <a:close/>
                      <a:moveTo>
                        <a:pt x="0" y="3334291"/>
                      </a:moveTo>
                      <a:lnTo>
                        <a:pt x="0" y="3275331"/>
                      </a:lnTo>
                      <a:lnTo>
                        <a:pt x="451549" y="3275331"/>
                      </a:lnTo>
                      <a:lnTo>
                        <a:pt x="451549" y="3292150"/>
                      </a:lnTo>
                      <a:lnTo>
                        <a:pt x="737253" y="3207334"/>
                      </a:lnTo>
                      <a:lnTo>
                        <a:pt x="726214" y="3200912"/>
                      </a:lnTo>
                      <a:cubicBezTo>
                        <a:pt x="718972" y="3193079"/>
                        <a:pt x="714066" y="3183242"/>
                        <a:pt x="712243" y="3172605"/>
                      </a:cubicBezTo>
                      <a:cubicBezTo>
                        <a:pt x="711028" y="3165513"/>
                        <a:pt x="711184" y="3158067"/>
                        <a:pt x="712930" y="3150622"/>
                      </a:cubicBezTo>
                      <a:lnTo>
                        <a:pt x="763531" y="2934933"/>
                      </a:lnTo>
                      <a:cubicBezTo>
                        <a:pt x="770518" y="2905153"/>
                        <a:pt x="800324" y="2886674"/>
                        <a:pt x="830104" y="2893661"/>
                      </a:cubicBezTo>
                      <a:lnTo>
                        <a:pt x="947814" y="2921276"/>
                      </a:lnTo>
                      <a:cubicBezTo>
                        <a:pt x="992485" y="2931755"/>
                        <a:pt x="1028679" y="2959350"/>
                        <a:pt x="1051085" y="2995492"/>
                      </a:cubicBezTo>
                      <a:lnTo>
                        <a:pt x="1069946" y="3045181"/>
                      </a:lnTo>
                      <a:lnTo>
                        <a:pt x="2418632" y="3361586"/>
                      </a:lnTo>
                      <a:lnTo>
                        <a:pt x="3320155" y="2637966"/>
                      </a:lnTo>
                      <a:lnTo>
                        <a:pt x="3320155" y="1092813"/>
                      </a:lnTo>
                      <a:lnTo>
                        <a:pt x="3280607" y="1080536"/>
                      </a:lnTo>
                      <a:cubicBezTo>
                        <a:pt x="3078766" y="995165"/>
                        <a:pt x="2937140" y="795304"/>
                        <a:pt x="2937140" y="562365"/>
                      </a:cubicBezTo>
                      <a:cubicBezTo>
                        <a:pt x="2937140" y="251779"/>
                        <a:pt x="3188919" y="0"/>
                        <a:pt x="3499505" y="0"/>
                      </a:cubicBezTo>
                      <a:lnTo>
                        <a:pt x="3548726" y="4962"/>
                      </a:lnTo>
                      <a:lnTo>
                        <a:pt x="3548726" y="88046"/>
                      </a:lnTo>
                      <a:lnTo>
                        <a:pt x="3499505" y="83084"/>
                      </a:lnTo>
                      <a:cubicBezTo>
                        <a:pt x="3234805" y="83084"/>
                        <a:pt x="3020224" y="297665"/>
                        <a:pt x="3020224" y="562365"/>
                      </a:cubicBezTo>
                      <a:cubicBezTo>
                        <a:pt x="3020224" y="827065"/>
                        <a:pt x="3234805" y="1041646"/>
                        <a:pt x="3499505" y="1041646"/>
                      </a:cubicBezTo>
                      <a:lnTo>
                        <a:pt x="3548726" y="1036684"/>
                      </a:lnTo>
                      <a:lnTo>
                        <a:pt x="3548726" y="1119768"/>
                      </a:lnTo>
                      <a:lnTo>
                        <a:pt x="3548725" y="1119768"/>
                      </a:lnTo>
                      <a:lnTo>
                        <a:pt x="3548725" y="2928799"/>
                      </a:lnTo>
                      <a:cubicBezTo>
                        <a:pt x="3548725" y="2991917"/>
                        <a:pt x="3497558" y="3043084"/>
                        <a:pt x="3434440" y="3043084"/>
                      </a:cubicBezTo>
                      <a:cubicBezTo>
                        <a:pt x="3387101" y="3043084"/>
                        <a:pt x="3346486" y="3014303"/>
                        <a:pt x="3329136" y="2973284"/>
                      </a:cubicBezTo>
                      <a:lnTo>
                        <a:pt x="3321654" y="2936228"/>
                      </a:lnTo>
                      <a:lnTo>
                        <a:pt x="2707338" y="3429317"/>
                      </a:lnTo>
                      <a:lnTo>
                        <a:pt x="2976587" y="3492483"/>
                      </a:lnTo>
                      <a:lnTo>
                        <a:pt x="2981334" y="3477192"/>
                      </a:lnTo>
                      <a:cubicBezTo>
                        <a:pt x="3066705" y="3275351"/>
                        <a:pt x="3266566" y="3133725"/>
                        <a:pt x="3499505" y="3133725"/>
                      </a:cubicBezTo>
                      <a:lnTo>
                        <a:pt x="3548726" y="3138687"/>
                      </a:lnTo>
                      <a:lnTo>
                        <a:pt x="3548726" y="3221771"/>
                      </a:lnTo>
                      <a:lnTo>
                        <a:pt x="3499505" y="3216809"/>
                      </a:lnTo>
                      <a:cubicBezTo>
                        <a:pt x="3300980" y="3216809"/>
                        <a:pt x="3130647" y="3337511"/>
                        <a:pt x="3057888" y="3509532"/>
                      </a:cubicBezTo>
                      <a:lnTo>
                        <a:pt x="3057303" y="3511419"/>
                      </a:lnTo>
                      <a:lnTo>
                        <a:pt x="3132175" y="3528985"/>
                      </a:lnTo>
                      <a:lnTo>
                        <a:pt x="3164191" y="3470000"/>
                      </a:lnTo>
                      <a:cubicBezTo>
                        <a:pt x="3236860" y="3362436"/>
                        <a:pt x="3359924" y="3291715"/>
                        <a:pt x="3499505" y="3291715"/>
                      </a:cubicBezTo>
                      <a:cubicBezTo>
                        <a:pt x="3722835" y="3291715"/>
                        <a:pt x="3903880" y="3472760"/>
                        <a:pt x="3903880" y="3696090"/>
                      </a:cubicBezTo>
                      <a:cubicBezTo>
                        <a:pt x="3903880" y="3919420"/>
                        <a:pt x="3722835" y="4100465"/>
                        <a:pt x="3499505" y="4100465"/>
                      </a:cubicBezTo>
                      <a:cubicBezTo>
                        <a:pt x="3276175" y="4100465"/>
                        <a:pt x="3095130" y="3919420"/>
                        <a:pt x="3095130" y="3696090"/>
                      </a:cubicBezTo>
                      <a:lnTo>
                        <a:pt x="3097060" y="3676946"/>
                      </a:lnTo>
                      <a:lnTo>
                        <a:pt x="3023885" y="3659779"/>
                      </a:lnTo>
                      <a:lnTo>
                        <a:pt x="3020224" y="3696090"/>
                      </a:lnTo>
                      <a:cubicBezTo>
                        <a:pt x="3020224" y="3960790"/>
                        <a:pt x="3234805" y="4175371"/>
                        <a:pt x="3499505" y="4175371"/>
                      </a:cubicBezTo>
                      <a:lnTo>
                        <a:pt x="3548726" y="4170409"/>
                      </a:lnTo>
                      <a:lnTo>
                        <a:pt x="3548726" y="4253493"/>
                      </a:lnTo>
                      <a:lnTo>
                        <a:pt x="3499505" y="4258455"/>
                      </a:lnTo>
                      <a:cubicBezTo>
                        <a:pt x="3188919" y="4258455"/>
                        <a:pt x="2937140" y="4006676"/>
                        <a:pt x="2937140" y="3696090"/>
                      </a:cubicBezTo>
                      <a:lnTo>
                        <a:pt x="2942720" y="3640738"/>
                      </a:lnTo>
                      <a:lnTo>
                        <a:pt x="1031785" y="3192428"/>
                      </a:lnTo>
                      <a:lnTo>
                        <a:pt x="997414" y="3224264"/>
                      </a:lnTo>
                      <a:cubicBezTo>
                        <a:pt x="961273" y="3246671"/>
                        <a:pt x="916583" y="3255289"/>
                        <a:pt x="871912" y="3244810"/>
                      </a:cubicBezTo>
                      <a:lnTo>
                        <a:pt x="810245" y="3230342"/>
                      </a:lnTo>
                      <a:lnTo>
                        <a:pt x="450351" y="3337183"/>
                      </a:lnTo>
                      <a:lnTo>
                        <a:pt x="434280" y="3375982"/>
                      </a:lnTo>
                      <a:cubicBezTo>
                        <a:pt x="423611" y="3386652"/>
                        <a:pt x="408871" y="3393251"/>
                        <a:pt x="392589" y="3393251"/>
                      </a:cubicBezTo>
                      <a:lnTo>
                        <a:pt x="58960" y="3393251"/>
                      </a:lnTo>
                      <a:cubicBezTo>
                        <a:pt x="26397" y="3393251"/>
                        <a:pt x="0" y="3366854"/>
                        <a:pt x="0" y="333429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18" name="フリーフォーム: 図形 517">
                  <a:extLst>
                    <a:ext uri="{FF2B5EF4-FFF2-40B4-BE49-F238E27FC236}">
                      <a16:creationId xmlns:a16="http://schemas.microsoft.com/office/drawing/2014/main" id="{E5610DDD-7698-8C9E-1A39-A32EB5DD2C11}"/>
                    </a:ext>
                  </a:extLst>
                </p:cNvPr>
                <p:cNvSpPr/>
                <p:nvPr/>
              </p:nvSpPr>
              <p:spPr bwMode="auto">
                <a:xfrm>
                  <a:off x="287671" y="-1197400"/>
                  <a:ext cx="963975" cy="2480152"/>
                </a:xfrm>
                <a:custGeom>
                  <a:avLst/>
                  <a:gdLst>
                    <a:gd name="connsiteX0" fmla="*/ 427931 w 963975"/>
                    <a:gd name="connsiteY0" fmla="*/ 0 h 2480152"/>
                    <a:gd name="connsiteX1" fmla="*/ 845900 w 963975"/>
                    <a:gd name="connsiteY1" fmla="*/ 482836 h 2480152"/>
                    <a:gd name="connsiteX2" fmla="*/ 661622 w 963975"/>
                    <a:gd name="connsiteY2" fmla="*/ 883211 h 2480152"/>
                    <a:gd name="connsiteX3" fmla="*/ 602528 w 963975"/>
                    <a:gd name="connsiteY3" fmla="*/ 920264 h 2480152"/>
                    <a:gd name="connsiteX4" fmla="*/ 616421 w 963975"/>
                    <a:gd name="connsiteY4" fmla="*/ 952042 h 2480152"/>
                    <a:gd name="connsiteX5" fmla="*/ 628149 w 963975"/>
                    <a:gd name="connsiteY5" fmla="*/ 951307 h 2480152"/>
                    <a:gd name="connsiteX6" fmla="*/ 817552 w 963975"/>
                    <a:gd name="connsiteY6" fmla="*/ 1118652 h 2480152"/>
                    <a:gd name="connsiteX7" fmla="*/ 956129 w 963975"/>
                    <a:gd name="connsiteY7" fmla="*/ 1635831 h 2480152"/>
                    <a:gd name="connsiteX8" fmla="*/ 875773 w 963975"/>
                    <a:gd name="connsiteY8" fmla="*/ 1875458 h 2480152"/>
                    <a:gd name="connsiteX9" fmla="*/ 850075 w 963975"/>
                    <a:gd name="connsiteY9" fmla="*/ 1888222 h 2480152"/>
                    <a:gd name="connsiteX10" fmla="*/ 573430 w 963975"/>
                    <a:gd name="connsiteY10" fmla="*/ 2144481 h 2480152"/>
                    <a:gd name="connsiteX11" fmla="*/ 734310 w 963975"/>
                    <a:gd name="connsiteY11" fmla="*/ 2480152 h 2480152"/>
                    <a:gd name="connsiteX12" fmla="*/ 595027 w 963975"/>
                    <a:gd name="connsiteY12" fmla="*/ 2480152 h 2480152"/>
                    <a:gd name="connsiteX13" fmla="*/ 346351 w 963975"/>
                    <a:gd name="connsiteY13" fmla="*/ 2138862 h 2480152"/>
                    <a:gd name="connsiteX14" fmla="*/ 562557 w 963975"/>
                    <a:gd name="connsiteY14" fmla="*/ 1842203 h 2480152"/>
                    <a:gd name="connsiteX15" fmla="*/ 554836 w 963975"/>
                    <a:gd name="connsiteY15" fmla="*/ 1835489 h 2480152"/>
                    <a:gd name="connsiteX16" fmla="*/ 514448 w 963975"/>
                    <a:gd name="connsiteY16" fmla="*/ 1754178 h 2480152"/>
                    <a:gd name="connsiteX17" fmla="*/ 454769 w 963975"/>
                    <a:gd name="connsiteY17" fmla="*/ 1531453 h 2480152"/>
                    <a:gd name="connsiteX18" fmla="*/ 439796 w 963975"/>
                    <a:gd name="connsiteY18" fmla="*/ 1557387 h 2480152"/>
                    <a:gd name="connsiteX19" fmla="*/ 357354 w 963975"/>
                    <a:gd name="connsiteY19" fmla="*/ 1598422 h 2480152"/>
                    <a:gd name="connsiteX20" fmla="*/ 341023 w 963975"/>
                    <a:gd name="connsiteY20" fmla="*/ 1592932 h 2480152"/>
                    <a:gd name="connsiteX21" fmla="*/ 333760 w 963975"/>
                    <a:gd name="connsiteY21" fmla="*/ 1591517 h 2480152"/>
                    <a:gd name="connsiteX22" fmla="*/ 330619 w 963975"/>
                    <a:gd name="connsiteY22" fmla="*/ 1589433 h 2480152"/>
                    <a:gd name="connsiteX23" fmla="*/ 325999 w 963975"/>
                    <a:gd name="connsiteY23" fmla="*/ 1587879 h 2480152"/>
                    <a:gd name="connsiteX24" fmla="*/ 326000 w 963975"/>
                    <a:gd name="connsiteY24" fmla="*/ 1587879 h 2480152"/>
                    <a:gd name="connsiteX25" fmla="*/ 319059 w 963975"/>
                    <a:gd name="connsiteY25" fmla="*/ 1581757 h 2480152"/>
                    <a:gd name="connsiteX26" fmla="*/ 306202 w 963975"/>
                    <a:gd name="connsiteY26" fmla="*/ 1573218 h 2480152"/>
                    <a:gd name="connsiteX27" fmla="*/ 24399 w 963975"/>
                    <a:gd name="connsiteY27" fmla="*/ 1291414 h 2480152"/>
                    <a:gd name="connsiteX28" fmla="*/ 24399 w 963975"/>
                    <a:gd name="connsiteY28" fmla="*/ 1173603 h 2480152"/>
                    <a:gd name="connsiteX29" fmla="*/ 24399 w 963975"/>
                    <a:gd name="connsiteY29" fmla="*/ 1173604 h 2480152"/>
                    <a:gd name="connsiteX30" fmla="*/ 142210 w 963975"/>
                    <a:gd name="connsiteY30" fmla="*/ 1173604 h 2480152"/>
                    <a:gd name="connsiteX31" fmla="*/ 349380 w 963975"/>
                    <a:gd name="connsiteY31" fmla="*/ 1380774 h 2480152"/>
                    <a:gd name="connsiteX32" fmla="*/ 393786 w 963975"/>
                    <a:gd name="connsiteY32" fmla="*/ 1303861 h 2480152"/>
                    <a:gd name="connsiteX33" fmla="*/ 375871 w 963975"/>
                    <a:gd name="connsiteY33" fmla="*/ 1237000 h 2480152"/>
                    <a:gd name="connsiteX34" fmla="*/ 398711 w 963975"/>
                    <a:gd name="connsiteY34" fmla="*/ 1063511 h 2480152"/>
                    <a:gd name="connsiteX35" fmla="*/ 437157 w 963975"/>
                    <a:gd name="connsiteY35" fmla="*/ 1019301 h 2480152"/>
                    <a:gd name="connsiteX36" fmla="*/ 431113 w 963975"/>
                    <a:gd name="connsiteY36" fmla="*/ 965302 h 2480152"/>
                    <a:gd name="connsiteX37" fmla="*/ 427931 w 963975"/>
                    <a:gd name="connsiteY37" fmla="*/ 965672 h 2480152"/>
                    <a:gd name="connsiteX38" fmla="*/ 9962 w 963975"/>
                    <a:gd name="connsiteY38" fmla="*/ 482836 h 2480152"/>
                    <a:gd name="connsiteX39" fmla="*/ 427931 w 963975"/>
                    <a:gd name="connsiteY39" fmla="*/ 0 h 24801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963975" h="2480152">
                      <a:moveTo>
                        <a:pt x="427931" y="0"/>
                      </a:moveTo>
                      <a:cubicBezTo>
                        <a:pt x="658769" y="0"/>
                        <a:pt x="845900" y="216173"/>
                        <a:pt x="845900" y="482836"/>
                      </a:cubicBezTo>
                      <a:cubicBezTo>
                        <a:pt x="845900" y="649500"/>
                        <a:pt x="772802" y="796442"/>
                        <a:pt x="661622" y="883211"/>
                      </a:cubicBezTo>
                      <a:lnTo>
                        <a:pt x="602528" y="920264"/>
                      </a:lnTo>
                      <a:lnTo>
                        <a:pt x="616421" y="952042"/>
                      </a:lnTo>
                      <a:lnTo>
                        <a:pt x="628149" y="951307"/>
                      </a:lnTo>
                      <a:cubicBezTo>
                        <a:pt x="716395" y="963594"/>
                        <a:pt x="793041" y="1027177"/>
                        <a:pt x="817552" y="1118652"/>
                      </a:cubicBezTo>
                      <a:cubicBezTo>
                        <a:pt x="863744" y="1291044"/>
                        <a:pt x="909936" y="1463438"/>
                        <a:pt x="956129" y="1635831"/>
                      </a:cubicBezTo>
                      <a:cubicBezTo>
                        <a:pt x="980639" y="1727306"/>
                        <a:pt x="946053" y="1820694"/>
                        <a:pt x="875773" y="1875458"/>
                      </a:cubicBezTo>
                      <a:lnTo>
                        <a:pt x="850075" y="1888222"/>
                      </a:lnTo>
                      <a:lnTo>
                        <a:pt x="573430" y="2144481"/>
                      </a:lnTo>
                      <a:lnTo>
                        <a:pt x="734310" y="2480152"/>
                      </a:lnTo>
                      <a:lnTo>
                        <a:pt x="595027" y="2480152"/>
                      </a:lnTo>
                      <a:lnTo>
                        <a:pt x="346351" y="2138862"/>
                      </a:lnTo>
                      <a:lnTo>
                        <a:pt x="562557" y="1842203"/>
                      </a:lnTo>
                      <a:lnTo>
                        <a:pt x="554836" y="1835489"/>
                      </a:lnTo>
                      <a:cubicBezTo>
                        <a:pt x="536582" y="1812062"/>
                        <a:pt x="522618" y="1784670"/>
                        <a:pt x="514448" y="1754178"/>
                      </a:cubicBezTo>
                      <a:lnTo>
                        <a:pt x="454769" y="1531453"/>
                      </a:lnTo>
                      <a:lnTo>
                        <a:pt x="439796" y="1557387"/>
                      </a:lnTo>
                      <a:cubicBezTo>
                        <a:pt x="422543" y="1587271"/>
                        <a:pt x="389571" y="1602420"/>
                        <a:pt x="357354" y="1598422"/>
                      </a:cubicBezTo>
                      <a:lnTo>
                        <a:pt x="341023" y="1592932"/>
                      </a:lnTo>
                      <a:lnTo>
                        <a:pt x="333760" y="1591517"/>
                      </a:lnTo>
                      <a:lnTo>
                        <a:pt x="330619" y="1589433"/>
                      </a:lnTo>
                      <a:lnTo>
                        <a:pt x="325999" y="1587879"/>
                      </a:lnTo>
                      <a:lnTo>
                        <a:pt x="326000" y="1587879"/>
                      </a:lnTo>
                      <a:lnTo>
                        <a:pt x="319059" y="1581757"/>
                      </a:lnTo>
                      <a:lnTo>
                        <a:pt x="306202" y="1573218"/>
                      </a:lnTo>
                      <a:cubicBezTo>
                        <a:pt x="212267" y="1479283"/>
                        <a:pt x="118333" y="1385348"/>
                        <a:pt x="24399" y="1291414"/>
                      </a:cubicBezTo>
                      <a:cubicBezTo>
                        <a:pt x="-8134" y="1258881"/>
                        <a:pt x="-8134" y="1206135"/>
                        <a:pt x="24399" y="1173603"/>
                      </a:cubicBezTo>
                      <a:lnTo>
                        <a:pt x="24399" y="1173604"/>
                      </a:lnTo>
                      <a:cubicBezTo>
                        <a:pt x="56931" y="1141071"/>
                        <a:pt x="109677" y="1141071"/>
                        <a:pt x="142210" y="1173604"/>
                      </a:cubicBezTo>
                      <a:lnTo>
                        <a:pt x="349380" y="1380774"/>
                      </a:lnTo>
                      <a:lnTo>
                        <a:pt x="393786" y="1303861"/>
                      </a:lnTo>
                      <a:lnTo>
                        <a:pt x="375871" y="1237000"/>
                      </a:lnTo>
                      <a:cubicBezTo>
                        <a:pt x="359530" y="1176017"/>
                        <a:pt x="369455" y="1114183"/>
                        <a:pt x="398711" y="1063511"/>
                      </a:cubicBezTo>
                      <a:lnTo>
                        <a:pt x="437157" y="1019301"/>
                      </a:lnTo>
                      <a:lnTo>
                        <a:pt x="431113" y="965302"/>
                      </a:lnTo>
                      <a:lnTo>
                        <a:pt x="427931" y="965672"/>
                      </a:lnTo>
                      <a:cubicBezTo>
                        <a:pt x="197093" y="965672"/>
                        <a:pt x="9962" y="749499"/>
                        <a:pt x="9962" y="482836"/>
                      </a:cubicBezTo>
                      <a:cubicBezTo>
                        <a:pt x="9962" y="216173"/>
                        <a:pt x="197093" y="0"/>
                        <a:pt x="427931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11" name="正方形/長方形 510">
                <a:extLst>
                  <a:ext uri="{FF2B5EF4-FFF2-40B4-BE49-F238E27FC236}">
                    <a16:creationId xmlns:a16="http://schemas.microsoft.com/office/drawing/2014/main" id="{2C80ED51-B423-C0C5-37DF-5411BFAC31A3}"/>
                  </a:ext>
                </a:extLst>
              </p:cNvPr>
              <p:cNvSpPr/>
              <p:nvPr/>
            </p:nvSpPr>
            <p:spPr bwMode="auto">
              <a:xfrm>
                <a:off x="759275" y="-231728"/>
                <a:ext cx="930787" cy="45719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2" name="正方形/長方形 511">
                <a:extLst>
                  <a:ext uri="{FF2B5EF4-FFF2-40B4-BE49-F238E27FC236}">
                    <a16:creationId xmlns:a16="http://schemas.microsoft.com/office/drawing/2014/main" id="{9ED40AF1-6ED8-5DF5-743B-DB4958DAF266}"/>
                  </a:ext>
                </a:extLst>
              </p:cNvPr>
              <p:cNvSpPr/>
              <p:nvPr/>
            </p:nvSpPr>
            <p:spPr bwMode="auto">
              <a:xfrm>
                <a:off x="680144" y="-126220"/>
                <a:ext cx="930787" cy="45719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3" name="正方形/長方形 512">
                <a:extLst>
                  <a:ext uri="{FF2B5EF4-FFF2-40B4-BE49-F238E27FC236}">
                    <a16:creationId xmlns:a16="http://schemas.microsoft.com/office/drawing/2014/main" id="{99A6579D-8DB0-34AD-1B30-A8B69C4A4E5D}"/>
                  </a:ext>
                </a:extLst>
              </p:cNvPr>
              <p:cNvSpPr/>
              <p:nvPr/>
            </p:nvSpPr>
            <p:spPr bwMode="auto">
              <a:xfrm>
                <a:off x="590722" y="796973"/>
                <a:ext cx="930787" cy="45719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4" name="正方形/長方形 513">
                <a:extLst>
                  <a:ext uri="{FF2B5EF4-FFF2-40B4-BE49-F238E27FC236}">
                    <a16:creationId xmlns:a16="http://schemas.microsoft.com/office/drawing/2014/main" id="{A84C1B72-EDC3-49D6-50BD-648BEB16314C}"/>
                  </a:ext>
                </a:extLst>
              </p:cNvPr>
              <p:cNvSpPr/>
              <p:nvPr/>
            </p:nvSpPr>
            <p:spPr bwMode="auto">
              <a:xfrm>
                <a:off x="706521" y="700258"/>
                <a:ext cx="930787" cy="45719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5" name="正方形/長方形 514">
                <a:extLst>
                  <a:ext uri="{FF2B5EF4-FFF2-40B4-BE49-F238E27FC236}">
                    <a16:creationId xmlns:a16="http://schemas.microsoft.com/office/drawing/2014/main" id="{04FDB43A-6755-B297-3519-06BC00AA8E61}"/>
                  </a:ext>
                </a:extLst>
              </p:cNvPr>
              <p:cNvSpPr/>
              <p:nvPr/>
            </p:nvSpPr>
            <p:spPr bwMode="auto">
              <a:xfrm>
                <a:off x="894655" y="164873"/>
                <a:ext cx="691896" cy="48358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6" name="正方形/長方形 515">
                <a:extLst>
                  <a:ext uri="{FF2B5EF4-FFF2-40B4-BE49-F238E27FC236}">
                    <a16:creationId xmlns:a16="http://schemas.microsoft.com/office/drawing/2014/main" id="{4D495119-CDBB-38C3-3FFF-380F02C881AE}"/>
                  </a:ext>
                </a:extLst>
              </p:cNvPr>
              <p:cNvSpPr/>
              <p:nvPr/>
            </p:nvSpPr>
            <p:spPr bwMode="auto">
              <a:xfrm>
                <a:off x="842268" y="298223"/>
                <a:ext cx="691896" cy="48358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508" name="フリーフォーム: 図形 507">
              <a:extLst>
                <a:ext uri="{FF2B5EF4-FFF2-40B4-BE49-F238E27FC236}">
                  <a16:creationId xmlns:a16="http://schemas.microsoft.com/office/drawing/2014/main" id="{E570A0C5-2076-0C99-C763-701B3F390476}"/>
                </a:ext>
              </a:extLst>
            </p:cNvPr>
            <p:cNvSpPr/>
            <p:nvPr/>
          </p:nvSpPr>
          <p:spPr bwMode="auto">
            <a:xfrm>
              <a:off x="3151275" y="9177825"/>
              <a:ext cx="2775604" cy="2720583"/>
            </a:xfrm>
            <a:custGeom>
              <a:avLst/>
              <a:gdLst>
                <a:gd name="connsiteX0" fmla="*/ 134619 w 2775604"/>
                <a:gd name="connsiteY0" fmla="*/ 0 h 2720583"/>
                <a:gd name="connsiteX1" fmla="*/ 1387802 w 2775604"/>
                <a:gd name="connsiteY1" fmla="*/ 1226896 h 2720583"/>
                <a:gd name="connsiteX2" fmla="*/ 2640985 w 2775604"/>
                <a:gd name="connsiteY2" fmla="*/ 0 h 2720583"/>
                <a:gd name="connsiteX3" fmla="*/ 2773150 w 2775604"/>
                <a:gd name="connsiteY3" fmla="*/ 134997 h 2720583"/>
                <a:gd name="connsiteX4" fmla="*/ 1522829 w 2775604"/>
                <a:gd name="connsiteY4" fmla="*/ 1359091 h 2720583"/>
                <a:gd name="connsiteX5" fmla="*/ 2775604 w 2775604"/>
                <a:gd name="connsiteY5" fmla="*/ 2585586 h 2720583"/>
                <a:gd name="connsiteX6" fmla="*/ 2643439 w 2775604"/>
                <a:gd name="connsiteY6" fmla="*/ 2720583 h 2720583"/>
                <a:gd name="connsiteX7" fmla="*/ 1387802 w 2775604"/>
                <a:gd name="connsiteY7" fmla="*/ 1491285 h 2720583"/>
                <a:gd name="connsiteX8" fmla="*/ 132165 w 2775604"/>
                <a:gd name="connsiteY8" fmla="*/ 2720583 h 2720583"/>
                <a:gd name="connsiteX9" fmla="*/ 0 w 2775604"/>
                <a:gd name="connsiteY9" fmla="*/ 2585586 h 2720583"/>
                <a:gd name="connsiteX10" fmla="*/ 1252775 w 2775604"/>
                <a:gd name="connsiteY10" fmla="*/ 1359090 h 2720583"/>
                <a:gd name="connsiteX11" fmla="*/ 2454 w 2775604"/>
                <a:gd name="connsiteY11" fmla="*/ 134997 h 2720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775604" h="2720583">
                  <a:moveTo>
                    <a:pt x="134619" y="0"/>
                  </a:moveTo>
                  <a:lnTo>
                    <a:pt x="1387802" y="1226896"/>
                  </a:lnTo>
                  <a:lnTo>
                    <a:pt x="2640985" y="0"/>
                  </a:lnTo>
                  <a:lnTo>
                    <a:pt x="2773150" y="134997"/>
                  </a:lnTo>
                  <a:lnTo>
                    <a:pt x="1522829" y="1359091"/>
                  </a:lnTo>
                  <a:lnTo>
                    <a:pt x="2775604" y="2585586"/>
                  </a:lnTo>
                  <a:lnTo>
                    <a:pt x="2643439" y="2720583"/>
                  </a:lnTo>
                  <a:lnTo>
                    <a:pt x="1387802" y="1491285"/>
                  </a:lnTo>
                  <a:lnTo>
                    <a:pt x="132165" y="2720583"/>
                  </a:lnTo>
                  <a:lnTo>
                    <a:pt x="0" y="2585586"/>
                  </a:lnTo>
                  <a:lnTo>
                    <a:pt x="1252775" y="1359090"/>
                  </a:lnTo>
                  <a:lnTo>
                    <a:pt x="2454" y="134997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dirty="0"/>
            </a:p>
          </p:txBody>
        </p:sp>
      </p:grpSp>
      <p:grpSp>
        <p:nvGrpSpPr>
          <p:cNvPr id="521" name="グループ化 520">
            <a:extLst>
              <a:ext uri="{FF2B5EF4-FFF2-40B4-BE49-F238E27FC236}">
                <a16:creationId xmlns:a16="http://schemas.microsoft.com/office/drawing/2014/main" id="{AB77EC95-DC0F-D21E-F3C3-367A47137C79}"/>
              </a:ext>
            </a:extLst>
          </p:cNvPr>
          <p:cNvGrpSpPr/>
          <p:nvPr/>
        </p:nvGrpSpPr>
        <p:grpSpPr>
          <a:xfrm>
            <a:off x="814083" y="994866"/>
            <a:ext cx="2410855" cy="2359743"/>
            <a:chOff x="-956166" y="5792912"/>
            <a:chExt cx="3000828" cy="2937208"/>
          </a:xfrm>
        </p:grpSpPr>
        <p:grpSp>
          <p:nvGrpSpPr>
            <p:cNvPr id="522" name="グループ化 521">
              <a:extLst>
                <a:ext uri="{FF2B5EF4-FFF2-40B4-BE49-F238E27FC236}">
                  <a16:creationId xmlns:a16="http://schemas.microsoft.com/office/drawing/2014/main" id="{72A2D215-E321-2F19-B9C9-B7327CE0B33F}"/>
                </a:ext>
              </a:extLst>
            </p:cNvPr>
            <p:cNvGrpSpPr/>
            <p:nvPr/>
          </p:nvGrpSpPr>
          <p:grpSpPr>
            <a:xfrm>
              <a:off x="-956166" y="5792912"/>
              <a:ext cx="3000828" cy="2937208"/>
              <a:chOff x="-984839" y="5765432"/>
              <a:chExt cx="3000828" cy="2937208"/>
            </a:xfrm>
          </p:grpSpPr>
          <p:grpSp>
            <p:nvGrpSpPr>
              <p:cNvPr id="524" name="グループ化 523">
                <a:extLst>
                  <a:ext uri="{FF2B5EF4-FFF2-40B4-BE49-F238E27FC236}">
                    <a16:creationId xmlns:a16="http://schemas.microsoft.com/office/drawing/2014/main" id="{3517E9EE-83CD-F37E-C8DF-AA68E2F61ED0}"/>
                  </a:ext>
                </a:extLst>
              </p:cNvPr>
              <p:cNvGrpSpPr/>
              <p:nvPr/>
            </p:nvGrpSpPr>
            <p:grpSpPr>
              <a:xfrm>
                <a:off x="-984839" y="5765432"/>
                <a:ext cx="3000828" cy="2937208"/>
                <a:chOff x="-2296991" y="2933839"/>
                <a:chExt cx="3000828" cy="2937208"/>
              </a:xfrm>
            </p:grpSpPr>
            <p:sp>
              <p:nvSpPr>
                <p:cNvPr id="527" name="四角形: 角を丸くする 526">
                  <a:extLst>
                    <a:ext uri="{FF2B5EF4-FFF2-40B4-BE49-F238E27FC236}">
                      <a16:creationId xmlns:a16="http://schemas.microsoft.com/office/drawing/2014/main" id="{333CB36D-8AD9-7414-159F-851E643D9F77}"/>
                    </a:ext>
                  </a:extLst>
                </p:cNvPr>
                <p:cNvSpPr/>
                <p:nvPr/>
              </p:nvSpPr>
              <p:spPr bwMode="auto">
                <a:xfrm>
                  <a:off x="-2296991" y="2933839"/>
                  <a:ext cx="3000828" cy="2937208"/>
                </a:xfrm>
                <a:prstGeom prst="roundRect">
                  <a:avLst>
                    <a:gd name="adj" fmla="val 5857"/>
                  </a:avLst>
                </a:prstGeom>
                <a:solidFill>
                  <a:srgbClr val="FF0000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28" name="四角形: 角を丸くする 527">
                  <a:extLst>
                    <a:ext uri="{FF2B5EF4-FFF2-40B4-BE49-F238E27FC236}">
                      <a16:creationId xmlns:a16="http://schemas.microsoft.com/office/drawing/2014/main" id="{B8390810-83B7-B25F-06FE-11C550632984}"/>
                    </a:ext>
                  </a:extLst>
                </p:cNvPr>
                <p:cNvSpPr/>
                <p:nvPr/>
              </p:nvSpPr>
              <p:spPr bwMode="auto">
                <a:xfrm>
                  <a:off x="-2101161" y="3122762"/>
                  <a:ext cx="2614796" cy="2559362"/>
                </a:xfrm>
                <a:prstGeom prst="roundRect">
                  <a:avLst>
                    <a:gd name="adj" fmla="val 2884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25" name="フリーフォーム: 図形 524">
                <a:extLst>
                  <a:ext uri="{FF2B5EF4-FFF2-40B4-BE49-F238E27FC236}">
                    <a16:creationId xmlns:a16="http://schemas.microsoft.com/office/drawing/2014/main" id="{ABB9AAE8-8704-6192-2F6E-FB60F8748308}"/>
                  </a:ext>
                </a:extLst>
              </p:cNvPr>
              <p:cNvSpPr/>
              <p:nvPr/>
            </p:nvSpPr>
            <p:spPr bwMode="auto">
              <a:xfrm>
                <a:off x="-852214" y="5884618"/>
                <a:ext cx="2773150" cy="2720583"/>
              </a:xfrm>
              <a:custGeom>
                <a:avLst/>
                <a:gdLst>
                  <a:gd name="connsiteX0" fmla="*/ 132165 w 2773150"/>
                  <a:gd name="connsiteY0" fmla="*/ 0 h 2720583"/>
                  <a:gd name="connsiteX1" fmla="*/ 2773150 w 2773150"/>
                  <a:gd name="connsiteY1" fmla="*/ 2585586 h 2720583"/>
                  <a:gd name="connsiteX2" fmla="*/ 2640985 w 2773150"/>
                  <a:gd name="connsiteY2" fmla="*/ 2720583 h 2720583"/>
                  <a:gd name="connsiteX3" fmla="*/ 0 w 2773150"/>
                  <a:gd name="connsiteY3" fmla="*/ 134997 h 2720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73150" h="2720583">
                    <a:moveTo>
                      <a:pt x="132165" y="0"/>
                    </a:moveTo>
                    <a:lnTo>
                      <a:pt x="2773150" y="2585586"/>
                    </a:lnTo>
                    <a:lnTo>
                      <a:pt x="2640985" y="2720583"/>
                    </a:lnTo>
                    <a:lnTo>
                      <a:pt x="0" y="134997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26" name="フリーフォーム: 図形 525">
                <a:extLst>
                  <a:ext uri="{FF2B5EF4-FFF2-40B4-BE49-F238E27FC236}">
                    <a16:creationId xmlns:a16="http://schemas.microsoft.com/office/drawing/2014/main" id="{8A80226D-1E90-E5C2-F46A-B66929E7B27F}"/>
                  </a:ext>
                </a:extLst>
              </p:cNvPr>
              <p:cNvSpPr/>
              <p:nvPr/>
            </p:nvSpPr>
            <p:spPr bwMode="auto">
              <a:xfrm rot="5400000">
                <a:off x="-489997" y="6096655"/>
                <a:ext cx="2085356" cy="2274761"/>
              </a:xfrm>
              <a:custGeom>
                <a:avLst/>
                <a:gdLst>
                  <a:gd name="connsiteX0" fmla="*/ 3300192 w 3903880"/>
                  <a:gd name="connsiteY0" fmla="*/ 3724601 h 4258455"/>
                  <a:gd name="connsiteX1" fmla="*/ 3301425 w 3903880"/>
                  <a:gd name="connsiteY1" fmla="*/ 3736837 h 4258455"/>
                  <a:gd name="connsiteX2" fmla="*/ 3499505 w 3903880"/>
                  <a:gd name="connsiteY2" fmla="*/ 3898277 h 4258455"/>
                  <a:gd name="connsiteX3" fmla="*/ 3701693 w 3903880"/>
                  <a:gd name="connsiteY3" fmla="*/ 3696089 h 4258455"/>
                  <a:gd name="connsiteX4" fmla="*/ 3499505 w 3903880"/>
                  <a:gd name="connsiteY4" fmla="*/ 3493901 h 4258455"/>
                  <a:gd name="connsiteX5" fmla="*/ 3356537 w 3903880"/>
                  <a:gd name="connsiteY5" fmla="*/ 3553120 h 4258455"/>
                  <a:gd name="connsiteX6" fmla="*/ 3339946 w 3903880"/>
                  <a:gd name="connsiteY6" fmla="*/ 3577728 h 4258455"/>
                  <a:gd name="connsiteX7" fmla="*/ 3527496 w 3903880"/>
                  <a:gd name="connsiteY7" fmla="*/ 3621728 h 4258455"/>
                  <a:gd name="connsiteX8" fmla="*/ 3584156 w 3903880"/>
                  <a:gd name="connsiteY8" fmla="*/ 3713121 h 4258455"/>
                  <a:gd name="connsiteX9" fmla="*/ 3584155 w 3903880"/>
                  <a:gd name="connsiteY9" fmla="*/ 3713120 h 4258455"/>
                  <a:gd name="connsiteX10" fmla="*/ 3492762 w 3903880"/>
                  <a:gd name="connsiteY10" fmla="*/ 3769779 h 4258455"/>
                  <a:gd name="connsiteX11" fmla="*/ 3297317 w 3903880"/>
                  <a:gd name="connsiteY11" fmla="*/ 562364 h 4258455"/>
                  <a:gd name="connsiteX12" fmla="*/ 3499505 w 3903880"/>
                  <a:gd name="connsiteY12" fmla="*/ 764552 h 4258455"/>
                  <a:gd name="connsiteX13" fmla="*/ 3701693 w 3903880"/>
                  <a:gd name="connsiteY13" fmla="*/ 562364 h 4258455"/>
                  <a:gd name="connsiteX14" fmla="*/ 3499505 w 3903880"/>
                  <a:gd name="connsiteY14" fmla="*/ 360176 h 4258455"/>
                  <a:gd name="connsiteX15" fmla="*/ 3297317 w 3903880"/>
                  <a:gd name="connsiteY15" fmla="*/ 562364 h 4258455"/>
                  <a:gd name="connsiteX16" fmla="*/ 3095130 w 3903880"/>
                  <a:gd name="connsiteY16" fmla="*/ 562365 h 4258455"/>
                  <a:gd name="connsiteX17" fmla="*/ 3499505 w 3903880"/>
                  <a:gd name="connsiteY17" fmla="*/ 157990 h 4258455"/>
                  <a:gd name="connsiteX18" fmla="*/ 3903880 w 3903880"/>
                  <a:gd name="connsiteY18" fmla="*/ 562365 h 4258455"/>
                  <a:gd name="connsiteX19" fmla="*/ 3499505 w 3903880"/>
                  <a:gd name="connsiteY19" fmla="*/ 966740 h 4258455"/>
                  <a:gd name="connsiteX20" fmla="*/ 3095130 w 3903880"/>
                  <a:gd name="connsiteY20" fmla="*/ 562365 h 4258455"/>
                  <a:gd name="connsiteX21" fmla="*/ 0 w 3903880"/>
                  <a:gd name="connsiteY21" fmla="*/ 3334291 h 4258455"/>
                  <a:gd name="connsiteX22" fmla="*/ 0 w 3903880"/>
                  <a:gd name="connsiteY22" fmla="*/ 3275331 h 4258455"/>
                  <a:gd name="connsiteX23" fmla="*/ 451549 w 3903880"/>
                  <a:gd name="connsiteY23" fmla="*/ 3275331 h 4258455"/>
                  <a:gd name="connsiteX24" fmla="*/ 451549 w 3903880"/>
                  <a:gd name="connsiteY24" fmla="*/ 3292150 h 4258455"/>
                  <a:gd name="connsiteX25" fmla="*/ 737253 w 3903880"/>
                  <a:gd name="connsiteY25" fmla="*/ 3207334 h 4258455"/>
                  <a:gd name="connsiteX26" fmla="*/ 726214 w 3903880"/>
                  <a:gd name="connsiteY26" fmla="*/ 3200912 h 4258455"/>
                  <a:gd name="connsiteX27" fmla="*/ 712243 w 3903880"/>
                  <a:gd name="connsiteY27" fmla="*/ 3172605 h 4258455"/>
                  <a:gd name="connsiteX28" fmla="*/ 712930 w 3903880"/>
                  <a:gd name="connsiteY28" fmla="*/ 3150622 h 4258455"/>
                  <a:gd name="connsiteX29" fmla="*/ 763531 w 3903880"/>
                  <a:gd name="connsiteY29" fmla="*/ 2934933 h 4258455"/>
                  <a:gd name="connsiteX30" fmla="*/ 830104 w 3903880"/>
                  <a:gd name="connsiteY30" fmla="*/ 2893661 h 4258455"/>
                  <a:gd name="connsiteX31" fmla="*/ 947814 w 3903880"/>
                  <a:gd name="connsiteY31" fmla="*/ 2921276 h 4258455"/>
                  <a:gd name="connsiteX32" fmla="*/ 1051085 w 3903880"/>
                  <a:gd name="connsiteY32" fmla="*/ 2995492 h 4258455"/>
                  <a:gd name="connsiteX33" fmla="*/ 1069946 w 3903880"/>
                  <a:gd name="connsiteY33" fmla="*/ 3045181 h 4258455"/>
                  <a:gd name="connsiteX34" fmla="*/ 2418632 w 3903880"/>
                  <a:gd name="connsiteY34" fmla="*/ 3361586 h 4258455"/>
                  <a:gd name="connsiteX35" fmla="*/ 3320155 w 3903880"/>
                  <a:gd name="connsiteY35" fmla="*/ 2637966 h 4258455"/>
                  <a:gd name="connsiteX36" fmla="*/ 3320155 w 3903880"/>
                  <a:gd name="connsiteY36" fmla="*/ 1092813 h 4258455"/>
                  <a:gd name="connsiteX37" fmla="*/ 3280607 w 3903880"/>
                  <a:gd name="connsiteY37" fmla="*/ 1080536 h 4258455"/>
                  <a:gd name="connsiteX38" fmla="*/ 2937140 w 3903880"/>
                  <a:gd name="connsiteY38" fmla="*/ 562365 h 4258455"/>
                  <a:gd name="connsiteX39" fmla="*/ 3499505 w 3903880"/>
                  <a:gd name="connsiteY39" fmla="*/ 0 h 4258455"/>
                  <a:gd name="connsiteX40" fmla="*/ 3548726 w 3903880"/>
                  <a:gd name="connsiteY40" fmla="*/ 4962 h 4258455"/>
                  <a:gd name="connsiteX41" fmla="*/ 3548726 w 3903880"/>
                  <a:gd name="connsiteY41" fmla="*/ 88046 h 4258455"/>
                  <a:gd name="connsiteX42" fmla="*/ 3499505 w 3903880"/>
                  <a:gd name="connsiteY42" fmla="*/ 83084 h 4258455"/>
                  <a:gd name="connsiteX43" fmla="*/ 3020224 w 3903880"/>
                  <a:gd name="connsiteY43" fmla="*/ 562365 h 4258455"/>
                  <a:gd name="connsiteX44" fmla="*/ 3499505 w 3903880"/>
                  <a:gd name="connsiteY44" fmla="*/ 1041646 h 4258455"/>
                  <a:gd name="connsiteX45" fmla="*/ 3548726 w 3903880"/>
                  <a:gd name="connsiteY45" fmla="*/ 1036684 h 4258455"/>
                  <a:gd name="connsiteX46" fmla="*/ 3548726 w 3903880"/>
                  <a:gd name="connsiteY46" fmla="*/ 1119768 h 4258455"/>
                  <a:gd name="connsiteX47" fmla="*/ 3548725 w 3903880"/>
                  <a:gd name="connsiteY47" fmla="*/ 1119768 h 4258455"/>
                  <a:gd name="connsiteX48" fmla="*/ 3548725 w 3903880"/>
                  <a:gd name="connsiteY48" fmla="*/ 2928799 h 4258455"/>
                  <a:gd name="connsiteX49" fmla="*/ 3434440 w 3903880"/>
                  <a:gd name="connsiteY49" fmla="*/ 3043084 h 4258455"/>
                  <a:gd name="connsiteX50" fmla="*/ 3329136 w 3903880"/>
                  <a:gd name="connsiteY50" fmla="*/ 2973284 h 4258455"/>
                  <a:gd name="connsiteX51" fmla="*/ 3321654 w 3903880"/>
                  <a:gd name="connsiteY51" fmla="*/ 2936228 h 4258455"/>
                  <a:gd name="connsiteX52" fmla="*/ 2707338 w 3903880"/>
                  <a:gd name="connsiteY52" fmla="*/ 3429317 h 4258455"/>
                  <a:gd name="connsiteX53" fmla="*/ 2976587 w 3903880"/>
                  <a:gd name="connsiteY53" fmla="*/ 3492483 h 4258455"/>
                  <a:gd name="connsiteX54" fmla="*/ 2981334 w 3903880"/>
                  <a:gd name="connsiteY54" fmla="*/ 3477192 h 4258455"/>
                  <a:gd name="connsiteX55" fmla="*/ 3499505 w 3903880"/>
                  <a:gd name="connsiteY55" fmla="*/ 3133725 h 4258455"/>
                  <a:gd name="connsiteX56" fmla="*/ 3548726 w 3903880"/>
                  <a:gd name="connsiteY56" fmla="*/ 3138687 h 4258455"/>
                  <a:gd name="connsiteX57" fmla="*/ 3548726 w 3903880"/>
                  <a:gd name="connsiteY57" fmla="*/ 3221771 h 4258455"/>
                  <a:gd name="connsiteX58" fmla="*/ 3499505 w 3903880"/>
                  <a:gd name="connsiteY58" fmla="*/ 3216809 h 4258455"/>
                  <a:gd name="connsiteX59" fmla="*/ 3057888 w 3903880"/>
                  <a:gd name="connsiteY59" fmla="*/ 3509532 h 4258455"/>
                  <a:gd name="connsiteX60" fmla="*/ 3057303 w 3903880"/>
                  <a:gd name="connsiteY60" fmla="*/ 3511419 h 4258455"/>
                  <a:gd name="connsiteX61" fmla="*/ 3132175 w 3903880"/>
                  <a:gd name="connsiteY61" fmla="*/ 3528985 h 4258455"/>
                  <a:gd name="connsiteX62" fmla="*/ 3164191 w 3903880"/>
                  <a:gd name="connsiteY62" fmla="*/ 3470000 h 4258455"/>
                  <a:gd name="connsiteX63" fmla="*/ 3499505 w 3903880"/>
                  <a:gd name="connsiteY63" fmla="*/ 3291715 h 4258455"/>
                  <a:gd name="connsiteX64" fmla="*/ 3903880 w 3903880"/>
                  <a:gd name="connsiteY64" fmla="*/ 3696090 h 4258455"/>
                  <a:gd name="connsiteX65" fmla="*/ 3499505 w 3903880"/>
                  <a:gd name="connsiteY65" fmla="*/ 4100465 h 4258455"/>
                  <a:gd name="connsiteX66" fmla="*/ 3095130 w 3903880"/>
                  <a:gd name="connsiteY66" fmla="*/ 3696090 h 4258455"/>
                  <a:gd name="connsiteX67" fmla="*/ 3097060 w 3903880"/>
                  <a:gd name="connsiteY67" fmla="*/ 3676946 h 4258455"/>
                  <a:gd name="connsiteX68" fmla="*/ 3023885 w 3903880"/>
                  <a:gd name="connsiteY68" fmla="*/ 3659779 h 4258455"/>
                  <a:gd name="connsiteX69" fmla="*/ 3020224 w 3903880"/>
                  <a:gd name="connsiteY69" fmla="*/ 3696090 h 4258455"/>
                  <a:gd name="connsiteX70" fmla="*/ 3499505 w 3903880"/>
                  <a:gd name="connsiteY70" fmla="*/ 4175371 h 4258455"/>
                  <a:gd name="connsiteX71" fmla="*/ 3548726 w 3903880"/>
                  <a:gd name="connsiteY71" fmla="*/ 4170409 h 4258455"/>
                  <a:gd name="connsiteX72" fmla="*/ 3548726 w 3903880"/>
                  <a:gd name="connsiteY72" fmla="*/ 4253493 h 4258455"/>
                  <a:gd name="connsiteX73" fmla="*/ 3499505 w 3903880"/>
                  <a:gd name="connsiteY73" fmla="*/ 4258455 h 4258455"/>
                  <a:gd name="connsiteX74" fmla="*/ 2937140 w 3903880"/>
                  <a:gd name="connsiteY74" fmla="*/ 3696090 h 4258455"/>
                  <a:gd name="connsiteX75" fmla="*/ 2942720 w 3903880"/>
                  <a:gd name="connsiteY75" fmla="*/ 3640738 h 4258455"/>
                  <a:gd name="connsiteX76" fmla="*/ 1031785 w 3903880"/>
                  <a:gd name="connsiteY76" fmla="*/ 3192428 h 4258455"/>
                  <a:gd name="connsiteX77" fmla="*/ 997414 w 3903880"/>
                  <a:gd name="connsiteY77" fmla="*/ 3224264 h 4258455"/>
                  <a:gd name="connsiteX78" fmla="*/ 871912 w 3903880"/>
                  <a:gd name="connsiteY78" fmla="*/ 3244810 h 4258455"/>
                  <a:gd name="connsiteX79" fmla="*/ 810245 w 3903880"/>
                  <a:gd name="connsiteY79" fmla="*/ 3230342 h 4258455"/>
                  <a:gd name="connsiteX80" fmla="*/ 450351 w 3903880"/>
                  <a:gd name="connsiteY80" fmla="*/ 3337183 h 4258455"/>
                  <a:gd name="connsiteX81" fmla="*/ 434280 w 3903880"/>
                  <a:gd name="connsiteY81" fmla="*/ 3375982 h 4258455"/>
                  <a:gd name="connsiteX82" fmla="*/ 392589 w 3903880"/>
                  <a:gd name="connsiteY82" fmla="*/ 3393251 h 4258455"/>
                  <a:gd name="connsiteX83" fmla="*/ 58960 w 3903880"/>
                  <a:gd name="connsiteY83" fmla="*/ 3393251 h 4258455"/>
                  <a:gd name="connsiteX84" fmla="*/ 0 w 3903880"/>
                  <a:gd name="connsiteY84" fmla="*/ 3334291 h 4258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</a:cxnLst>
                <a:rect l="l" t="t" r="r" b="b"/>
                <a:pathLst>
                  <a:path w="3903880" h="4258455">
                    <a:moveTo>
                      <a:pt x="3300192" y="3724601"/>
                    </a:moveTo>
                    <a:lnTo>
                      <a:pt x="3301425" y="3736837"/>
                    </a:lnTo>
                    <a:cubicBezTo>
                      <a:pt x="3320278" y="3828970"/>
                      <a:pt x="3401798" y="3898277"/>
                      <a:pt x="3499505" y="3898277"/>
                    </a:cubicBezTo>
                    <a:cubicBezTo>
                      <a:pt x="3611170" y="3898277"/>
                      <a:pt x="3701693" y="3807754"/>
                      <a:pt x="3701693" y="3696089"/>
                    </a:cubicBezTo>
                    <a:cubicBezTo>
                      <a:pt x="3701693" y="3584424"/>
                      <a:pt x="3611170" y="3493901"/>
                      <a:pt x="3499505" y="3493901"/>
                    </a:cubicBezTo>
                    <a:cubicBezTo>
                      <a:pt x="3443673" y="3493901"/>
                      <a:pt x="3393126" y="3516532"/>
                      <a:pt x="3356537" y="3553120"/>
                    </a:cubicBezTo>
                    <a:lnTo>
                      <a:pt x="3339946" y="3577728"/>
                    </a:lnTo>
                    <a:lnTo>
                      <a:pt x="3527496" y="3621728"/>
                    </a:lnTo>
                    <a:cubicBezTo>
                      <a:pt x="3568380" y="3631319"/>
                      <a:pt x="3593746" y="3672237"/>
                      <a:pt x="3584156" y="3713121"/>
                    </a:cubicBezTo>
                    <a:lnTo>
                      <a:pt x="3584155" y="3713120"/>
                    </a:lnTo>
                    <a:cubicBezTo>
                      <a:pt x="3574563" y="3754004"/>
                      <a:pt x="3533645" y="3779371"/>
                      <a:pt x="3492762" y="3769779"/>
                    </a:cubicBezTo>
                    <a:close/>
                    <a:moveTo>
                      <a:pt x="3297317" y="562364"/>
                    </a:moveTo>
                    <a:cubicBezTo>
                      <a:pt x="3297317" y="674029"/>
                      <a:pt x="3387840" y="764552"/>
                      <a:pt x="3499505" y="764552"/>
                    </a:cubicBezTo>
                    <a:cubicBezTo>
                      <a:pt x="3611170" y="764552"/>
                      <a:pt x="3701693" y="674029"/>
                      <a:pt x="3701693" y="562364"/>
                    </a:cubicBezTo>
                    <a:cubicBezTo>
                      <a:pt x="3701693" y="450699"/>
                      <a:pt x="3611170" y="360176"/>
                      <a:pt x="3499505" y="360176"/>
                    </a:cubicBezTo>
                    <a:cubicBezTo>
                      <a:pt x="3387840" y="360176"/>
                      <a:pt x="3297317" y="450699"/>
                      <a:pt x="3297317" y="562364"/>
                    </a:cubicBezTo>
                    <a:close/>
                    <a:moveTo>
                      <a:pt x="3095130" y="562365"/>
                    </a:moveTo>
                    <a:cubicBezTo>
                      <a:pt x="3095130" y="339035"/>
                      <a:pt x="3276175" y="157990"/>
                      <a:pt x="3499505" y="157990"/>
                    </a:cubicBezTo>
                    <a:cubicBezTo>
                      <a:pt x="3722835" y="157990"/>
                      <a:pt x="3903880" y="339035"/>
                      <a:pt x="3903880" y="562365"/>
                    </a:cubicBezTo>
                    <a:cubicBezTo>
                      <a:pt x="3903880" y="785695"/>
                      <a:pt x="3722835" y="966740"/>
                      <a:pt x="3499505" y="966740"/>
                    </a:cubicBezTo>
                    <a:cubicBezTo>
                      <a:pt x="3276175" y="966740"/>
                      <a:pt x="3095130" y="785695"/>
                      <a:pt x="3095130" y="562365"/>
                    </a:cubicBezTo>
                    <a:close/>
                    <a:moveTo>
                      <a:pt x="0" y="3334291"/>
                    </a:moveTo>
                    <a:lnTo>
                      <a:pt x="0" y="3275331"/>
                    </a:lnTo>
                    <a:lnTo>
                      <a:pt x="451549" y="3275331"/>
                    </a:lnTo>
                    <a:lnTo>
                      <a:pt x="451549" y="3292150"/>
                    </a:lnTo>
                    <a:lnTo>
                      <a:pt x="737253" y="3207334"/>
                    </a:lnTo>
                    <a:lnTo>
                      <a:pt x="726214" y="3200912"/>
                    </a:lnTo>
                    <a:cubicBezTo>
                      <a:pt x="718972" y="3193079"/>
                      <a:pt x="714066" y="3183242"/>
                      <a:pt x="712243" y="3172605"/>
                    </a:cubicBezTo>
                    <a:cubicBezTo>
                      <a:pt x="711028" y="3165513"/>
                      <a:pt x="711184" y="3158067"/>
                      <a:pt x="712930" y="3150622"/>
                    </a:cubicBezTo>
                    <a:lnTo>
                      <a:pt x="763531" y="2934933"/>
                    </a:lnTo>
                    <a:cubicBezTo>
                      <a:pt x="770518" y="2905153"/>
                      <a:pt x="800324" y="2886674"/>
                      <a:pt x="830104" y="2893661"/>
                    </a:cubicBezTo>
                    <a:lnTo>
                      <a:pt x="947814" y="2921276"/>
                    </a:lnTo>
                    <a:cubicBezTo>
                      <a:pt x="992485" y="2931755"/>
                      <a:pt x="1028679" y="2959350"/>
                      <a:pt x="1051085" y="2995492"/>
                    </a:cubicBezTo>
                    <a:lnTo>
                      <a:pt x="1069946" y="3045181"/>
                    </a:lnTo>
                    <a:lnTo>
                      <a:pt x="2418632" y="3361586"/>
                    </a:lnTo>
                    <a:lnTo>
                      <a:pt x="3320155" y="2637966"/>
                    </a:lnTo>
                    <a:lnTo>
                      <a:pt x="3320155" y="1092813"/>
                    </a:lnTo>
                    <a:lnTo>
                      <a:pt x="3280607" y="1080536"/>
                    </a:lnTo>
                    <a:cubicBezTo>
                      <a:pt x="3078766" y="995165"/>
                      <a:pt x="2937140" y="795304"/>
                      <a:pt x="2937140" y="562365"/>
                    </a:cubicBezTo>
                    <a:cubicBezTo>
                      <a:pt x="2937140" y="251779"/>
                      <a:pt x="3188919" y="0"/>
                      <a:pt x="3499505" y="0"/>
                    </a:cubicBezTo>
                    <a:lnTo>
                      <a:pt x="3548726" y="4962"/>
                    </a:lnTo>
                    <a:lnTo>
                      <a:pt x="3548726" y="88046"/>
                    </a:lnTo>
                    <a:lnTo>
                      <a:pt x="3499505" y="83084"/>
                    </a:lnTo>
                    <a:cubicBezTo>
                      <a:pt x="3234805" y="83084"/>
                      <a:pt x="3020224" y="297665"/>
                      <a:pt x="3020224" y="562365"/>
                    </a:cubicBezTo>
                    <a:cubicBezTo>
                      <a:pt x="3020224" y="827065"/>
                      <a:pt x="3234805" y="1041646"/>
                      <a:pt x="3499505" y="1041646"/>
                    </a:cubicBezTo>
                    <a:lnTo>
                      <a:pt x="3548726" y="1036684"/>
                    </a:lnTo>
                    <a:lnTo>
                      <a:pt x="3548726" y="1119768"/>
                    </a:lnTo>
                    <a:lnTo>
                      <a:pt x="3548725" y="1119768"/>
                    </a:lnTo>
                    <a:lnTo>
                      <a:pt x="3548725" y="2928799"/>
                    </a:lnTo>
                    <a:cubicBezTo>
                      <a:pt x="3548725" y="2991917"/>
                      <a:pt x="3497558" y="3043084"/>
                      <a:pt x="3434440" y="3043084"/>
                    </a:cubicBezTo>
                    <a:cubicBezTo>
                      <a:pt x="3387101" y="3043084"/>
                      <a:pt x="3346486" y="3014303"/>
                      <a:pt x="3329136" y="2973284"/>
                    </a:cubicBezTo>
                    <a:lnTo>
                      <a:pt x="3321654" y="2936228"/>
                    </a:lnTo>
                    <a:lnTo>
                      <a:pt x="2707338" y="3429317"/>
                    </a:lnTo>
                    <a:lnTo>
                      <a:pt x="2976587" y="3492483"/>
                    </a:lnTo>
                    <a:lnTo>
                      <a:pt x="2981334" y="3477192"/>
                    </a:lnTo>
                    <a:cubicBezTo>
                      <a:pt x="3066705" y="3275351"/>
                      <a:pt x="3266566" y="3133725"/>
                      <a:pt x="3499505" y="3133725"/>
                    </a:cubicBezTo>
                    <a:lnTo>
                      <a:pt x="3548726" y="3138687"/>
                    </a:lnTo>
                    <a:lnTo>
                      <a:pt x="3548726" y="3221771"/>
                    </a:lnTo>
                    <a:lnTo>
                      <a:pt x="3499505" y="3216809"/>
                    </a:lnTo>
                    <a:cubicBezTo>
                      <a:pt x="3300980" y="3216809"/>
                      <a:pt x="3130647" y="3337511"/>
                      <a:pt x="3057888" y="3509532"/>
                    </a:cubicBezTo>
                    <a:lnTo>
                      <a:pt x="3057303" y="3511419"/>
                    </a:lnTo>
                    <a:lnTo>
                      <a:pt x="3132175" y="3528985"/>
                    </a:lnTo>
                    <a:lnTo>
                      <a:pt x="3164191" y="3470000"/>
                    </a:lnTo>
                    <a:cubicBezTo>
                      <a:pt x="3236860" y="3362436"/>
                      <a:pt x="3359924" y="3291715"/>
                      <a:pt x="3499505" y="3291715"/>
                    </a:cubicBezTo>
                    <a:cubicBezTo>
                      <a:pt x="3722835" y="3291715"/>
                      <a:pt x="3903880" y="3472760"/>
                      <a:pt x="3903880" y="3696090"/>
                    </a:cubicBezTo>
                    <a:cubicBezTo>
                      <a:pt x="3903880" y="3919420"/>
                      <a:pt x="3722835" y="4100465"/>
                      <a:pt x="3499505" y="4100465"/>
                    </a:cubicBezTo>
                    <a:cubicBezTo>
                      <a:pt x="3276175" y="4100465"/>
                      <a:pt x="3095130" y="3919420"/>
                      <a:pt x="3095130" y="3696090"/>
                    </a:cubicBezTo>
                    <a:lnTo>
                      <a:pt x="3097060" y="3676946"/>
                    </a:lnTo>
                    <a:lnTo>
                      <a:pt x="3023885" y="3659779"/>
                    </a:lnTo>
                    <a:lnTo>
                      <a:pt x="3020224" y="3696090"/>
                    </a:lnTo>
                    <a:cubicBezTo>
                      <a:pt x="3020224" y="3960790"/>
                      <a:pt x="3234805" y="4175371"/>
                      <a:pt x="3499505" y="4175371"/>
                    </a:cubicBezTo>
                    <a:lnTo>
                      <a:pt x="3548726" y="4170409"/>
                    </a:lnTo>
                    <a:lnTo>
                      <a:pt x="3548726" y="4253493"/>
                    </a:lnTo>
                    <a:lnTo>
                      <a:pt x="3499505" y="4258455"/>
                    </a:lnTo>
                    <a:cubicBezTo>
                      <a:pt x="3188919" y="4258455"/>
                      <a:pt x="2937140" y="4006676"/>
                      <a:pt x="2937140" y="3696090"/>
                    </a:cubicBezTo>
                    <a:lnTo>
                      <a:pt x="2942720" y="3640738"/>
                    </a:lnTo>
                    <a:lnTo>
                      <a:pt x="1031785" y="3192428"/>
                    </a:lnTo>
                    <a:lnTo>
                      <a:pt x="997414" y="3224264"/>
                    </a:lnTo>
                    <a:cubicBezTo>
                      <a:pt x="961273" y="3246671"/>
                      <a:pt x="916583" y="3255289"/>
                      <a:pt x="871912" y="3244810"/>
                    </a:cubicBezTo>
                    <a:lnTo>
                      <a:pt x="810245" y="3230342"/>
                    </a:lnTo>
                    <a:lnTo>
                      <a:pt x="450351" y="3337183"/>
                    </a:lnTo>
                    <a:lnTo>
                      <a:pt x="434280" y="3375982"/>
                    </a:lnTo>
                    <a:cubicBezTo>
                      <a:pt x="423611" y="3386652"/>
                      <a:pt x="408871" y="3393251"/>
                      <a:pt x="392589" y="3393251"/>
                    </a:cubicBezTo>
                    <a:lnTo>
                      <a:pt x="58960" y="3393251"/>
                    </a:lnTo>
                    <a:cubicBezTo>
                      <a:pt x="26397" y="3393251"/>
                      <a:pt x="0" y="3366854"/>
                      <a:pt x="0" y="3334291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523" name="フリーフォーム: 図形 522">
              <a:extLst>
                <a:ext uri="{FF2B5EF4-FFF2-40B4-BE49-F238E27FC236}">
                  <a16:creationId xmlns:a16="http://schemas.microsoft.com/office/drawing/2014/main" id="{CAD906E8-81BD-DD12-EAA8-E5BA80C27DA9}"/>
                </a:ext>
              </a:extLst>
            </p:cNvPr>
            <p:cNvSpPr/>
            <p:nvPr/>
          </p:nvSpPr>
          <p:spPr bwMode="auto">
            <a:xfrm>
              <a:off x="-842327" y="5901225"/>
              <a:ext cx="2773150" cy="2720583"/>
            </a:xfrm>
            <a:custGeom>
              <a:avLst/>
              <a:gdLst>
                <a:gd name="connsiteX0" fmla="*/ 132165 w 2773150"/>
                <a:gd name="connsiteY0" fmla="*/ 0 h 2720583"/>
                <a:gd name="connsiteX1" fmla="*/ 2773150 w 2773150"/>
                <a:gd name="connsiteY1" fmla="*/ 2585586 h 2720583"/>
                <a:gd name="connsiteX2" fmla="*/ 2640985 w 2773150"/>
                <a:gd name="connsiteY2" fmla="*/ 2720583 h 2720583"/>
                <a:gd name="connsiteX3" fmla="*/ 0 w 2773150"/>
                <a:gd name="connsiteY3" fmla="*/ 134997 h 2720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73150" h="2720583">
                  <a:moveTo>
                    <a:pt x="132165" y="0"/>
                  </a:moveTo>
                  <a:lnTo>
                    <a:pt x="2773150" y="2585586"/>
                  </a:lnTo>
                  <a:lnTo>
                    <a:pt x="2640985" y="2720583"/>
                  </a:lnTo>
                  <a:lnTo>
                    <a:pt x="0" y="134997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529" name="グループ化 528">
            <a:extLst>
              <a:ext uri="{FF2B5EF4-FFF2-40B4-BE49-F238E27FC236}">
                <a16:creationId xmlns:a16="http://schemas.microsoft.com/office/drawing/2014/main" id="{460C6517-5658-D55F-A237-72ED9F5228A9}"/>
              </a:ext>
            </a:extLst>
          </p:cNvPr>
          <p:cNvGrpSpPr/>
          <p:nvPr/>
        </p:nvGrpSpPr>
        <p:grpSpPr>
          <a:xfrm>
            <a:off x="6743667" y="1027475"/>
            <a:ext cx="2410855" cy="2359743"/>
            <a:chOff x="-956166" y="9069512"/>
            <a:chExt cx="3000828" cy="2937208"/>
          </a:xfrm>
        </p:grpSpPr>
        <p:grpSp>
          <p:nvGrpSpPr>
            <p:cNvPr id="530" name="グループ化 529">
              <a:extLst>
                <a:ext uri="{FF2B5EF4-FFF2-40B4-BE49-F238E27FC236}">
                  <a16:creationId xmlns:a16="http://schemas.microsoft.com/office/drawing/2014/main" id="{8264C1B4-F1E1-1330-1897-E658252A7F4A}"/>
                </a:ext>
              </a:extLst>
            </p:cNvPr>
            <p:cNvGrpSpPr/>
            <p:nvPr/>
          </p:nvGrpSpPr>
          <p:grpSpPr>
            <a:xfrm>
              <a:off x="-956166" y="9069512"/>
              <a:ext cx="3000828" cy="2937208"/>
              <a:chOff x="-2296991" y="2933839"/>
              <a:chExt cx="3000828" cy="2937208"/>
            </a:xfrm>
          </p:grpSpPr>
          <p:sp>
            <p:nvSpPr>
              <p:cNvPr id="543" name="四角形: 角を丸くする 542">
                <a:extLst>
                  <a:ext uri="{FF2B5EF4-FFF2-40B4-BE49-F238E27FC236}">
                    <a16:creationId xmlns:a16="http://schemas.microsoft.com/office/drawing/2014/main" id="{C2869A71-034E-6FCD-C852-E9AE74061A6B}"/>
                  </a:ext>
                </a:extLst>
              </p:cNvPr>
              <p:cNvSpPr/>
              <p:nvPr/>
            </p:nvSpPr>
            <p:spPr bwMode="auto">
              <a:xfrm>
                <a:off x="-2296991" y="2933839"/>
                <a:ext cx="3000828" cy="2937208"/>
              </a:xfrm>
              <a:prstGeom prst="roundRect">
                <a:avLst>
                  <a:gd name="adj" fmla="val 5857"/>
                </a:avLst>
              </a:prstGeom>
              <a:solidFill>
                <a:srgbClr val="FF0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4" name="四角形: 角を丸くする 543">
                <a:extLst>
                  <a:ext uri="{FF2B5EF4-FFF2-40B4-BE49-F238E27FC236}">
                    <a16:creationId xmlns:a16="http://schemas.microsoft.com/office/drawing/2014/main" id="{C39D9E3B-6B74-1764-8A4D-F3C65810A199}"/>
                  </a:ext>
                </a:extLst>
              </p:cNvPr>
              <p:cNvSpPr/>
              <p:nvPr/>
            </p:nvSpPr>
            <p:spPr bwMode="auto">
              <a:xfrm>
                <a:off x="-2101161" y="3122762"/>
                <a:ext cx="2614796" cy="2559362"/>
              </a:xfrm>
              <a:prstGeom prst="roundRect">
                <a:avLst>
                  <a:gd name="adj" fmla="val 2884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31" name="フリーフォーム: 図形 530">
              <a:extLst>
                <a:ext uri="{FF2B5EF4-FFF2-40B4-BE49-F238E27FC236}">
                  <a16:creationId xmlns:a16="http://schemas.microsoft.com/office/drawing/2014/main" id="{35B99F24-7C96-220B-2C4D-F637FA5FD421}"/>
                </a:ext>
              </a:extLst>
            </p:cNvPr>
            <p:cNvSpPr/>
            <p:nvPr/>
          </p:nvSpPr>
          <p:spPr bwMode="auto">
            <a:xfrm>
              <a:off x="-842327" y="9177825"/>
              <a:ext cx="2773150" cy="2720583"/>
            </a:xfrm>
            <a:custGeom>
              <a:avLst/>
              <a:gdLst>
                <a:gd name="connsiteX0" fmla="*/ 132165 w 2773150"/>
                <a:gd name="connsiteY0" fmla="*/ 0 h 2720583"/>
                <a:gd name="connsiteX1" fmla="*/ 2773150 w 2773150"/>
                <a:gd name="connsiteY1" fmla="*/ 2585586 h 2720583"/>
                <a:gd name="connsiteX2" fmla="*/ 2640985 w 2773150"/>
                <a:gd name="connsiteY2" fmla="*/ 2720583 h 2720583"/>
                <a:gd name="connsiteX3" fmla="*/ 0 w 2773150"/>
                <a:gd name="connsiteY3" fmla="*/ 134997 h 2720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73150" h="2720583">
                  <a:moveTo>
                    <a:pt x="132165" y="0"/>
                  </a:moveTo>
                  <a:lnTo>
                    <a:pt x="2773150" y="2585586"/>
                  </a:lnTo>
                  <a:lnTo>
                    <a:pt x="2640985" y="2720583"/>
                  </a:lnTo>
                  <a:lnTo>
                    <a:pt x="0" y="134997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532" name="グループ化 531">
              <a:extLst>
                <a:ext uri="{FF2B5EF4-FFF2-40B4-BE49-F238E27FC236}">
                  <a16:creationId xmlns:a16="http://schemas.microsoft.com/office/drawing/2014/main" id="{BE3DA78A-BEAA-BC1E-2D7B-885A68F27012}"/>
                </a:ext>
              </a:extLst>
            </p:cNvPr>
            <p:cNvGrpSpPr/>
            <p:nvPr/>
          </p:nvGrpSpPr>
          <p:grpSpPr>
            <a:xfrm>
              <a:off x="-583076" y="9365501"/>
              <a:ext cx="2254648" cy="2345230"/>
              <a:chOff x="-564586" y="-967154"/>
              <a:chExt cx="2254648" cy="2345230"/>
            </a:xfrm>
          </p:grpSpPr>
          <p:grpSp>
            <p:nvGrpSpPr>
              <p:cNvPr id="534" name="グループ化 533">
                <a:extLst>
                  <a:ext uri="{FF2B5EF4-FFF2-40B4-BE49-F238E27FC236}">
                    <a16:creationId xmlns:a16="http://schemas.microsoft.com/office/drawing/2014/main" id="{55B285F9-4288-811C-7E89-883C3942B040}"/>
                  </a:ext>
                </a:extLst>
              </p:cNvPr>
              <p:cNvGrpSpPr/>
              <p:nvPr/>
            </p:nvGrpSpPr>
            <p:grpSpPr>
              <a:xfrm>
                <a:off x="-564586" y="-967154"/>
                <a:ext cx="1879843" cy="2345230"/>
                <a:chOff x="-309585" y="-1197400"/>
                <a:chExt cx="2228190" cy="2779816"/>
              </a:xfrm>
            </p:grpSpPr>
            <p:sp>
              <p:nvSpPr>
                <p:cNvPr id="541" name="フリーフォーム: 図形 540">
                  <a:extLst>
                    <a:ext uri="{FF2B5EF4-FFF2-40B4-BE49-F238E27FC236}">
                      <a16:creationId xmlns:a16="http://schemas.microsoft.com/office/drawing/2014/main" id="{755B6282-70F5-D067-7E86-51FEA6C6191A}"/>
                    </a:ext>
                  </a:extLst>
                </p:cNvPr>
                <p:cNvSpPr/>
                <p:nvPr/>
              </p:nvSpPr>
              <p:spPr bwMode="auto">
                <a:xfrm rot="5400000">
                  <a:off x="-216821" y="-553010"/>
                  <a:ext cx="2042662" cy="2228190"/>
                </a:xfrm>
                <a:custGeom>
                  <a:avLst/>
                  <a:gdLst>
                    <a:gd name="connsiteX0" fmla="*/ 3300192 w 3903880"/>
                    <a:gd name="connsiteY0" fmla="*/ 3724601 h 4258455"/>
                    <a:gd name="connsiteX1" fmla="*/ 3301425 w 3903880"/>
                    <a:gd name="connsiteY1" fmla="*/ 3736837 h 4258455"/>
                    <a:gd name="connsiteX2" fmla="*/ 3499505 w 3903880"/>
                    <a:gd name="connsiteY2" fmla="*/ 3898277 h 4258455"/>
                    <a:gd name="connsiteX3" fmla="*/ 3701693 w 3903880"/>
                    <a:gd name="connsiteY3" fmla="*/ 3696089 h 4258455"/>
                    <a:gd name="connsiteX4" fmla="*/ 3499505 w 3903880"/>
                    <a:gd name="connsiteY4" fmla="*/ 3493901 h 4258455"/>
                    <a:gd name="connsiteX5" fmla="*/ 3356537 w 3903880"/>
                    <a:gd name="connsiteY5" fmla="*/ 3553120 h 4258455"/>
                    <a:gd name="connsiteX6" fmla="*/ 3339946 w 3903880"/>
                    <a:gd name="connsiteY6" fmla="*/ 3577728 h 4258455"/>
                    <a:gd name="connsiteX7" fmla="*/ 3527496 w 3903880"/>
                    <a:gd name="connsiteY7" fmla="*/ 3621728 h 4258455"/>
                    <a:gd name="connsiteX8" fmla="*/ 3584156 w 3903880"/>
                    <a:gd name="connsiteY8" fmla="*/ 3713121 h 4258455"/>
                    <a:gd name="connsiteX9" fmla="*/ 3584155 w 3903880"/>
                    <a:gd name="connsiteY9" fmla="*/ 3713120 h 4258455"/>
                    <a:gd name="connsiteX10" fmla="*/ 3492762 w 3903880"/>
                    <a:gd name="connsiteY10" fmla="*/ 3769779 h 4258455"/>
                    <a:gd name="connsiteX11" fmla="*/ 3297317 w 3903880"/>
                    <a:gd name="connsiteY11" fmla="*/ 562364 h 4258455"/>
                    <a:gd name="connsiteX12" fmla="*/ 3499505 w 3903880"/>
                    <a:gd name="connsiteY12" fmla="*/ 764552 h 4258455"/>
                    <a:gd name="connsiteX13" fmla="*/ 3701693 w 3903880"/>
                    <a:gd name="connsiteY13" fmla="*/ 562364 h 4258455"/>
                    <a:gd name="connsiteX14" fmla="*/ 3499505 w 3903880"/>
                    <a:gd name="connsiteY14" fmla="*/ 360176 h 4258455"/>
                    <a:gd name="connsiteX15" fmla="*/ 3297317 w 3903880"/>
                    <a:gd name="connsiteY15" fmla="*/ 562364 h 4258455"/>
                    <a:gd name="connsiteX16" fmla="*/ 3095130 w 3903880"/>
                    <a:gd name="connsiteY16" fmla="*/ 562365 h 4258455"/>
                    <a:gd name="connsiteX17" fmla="*/ 3499505 w 3903880"/>
                    <a:gd name="connsiteY17" fmla="*/ 157990 h 4258455"/>
                    <a:gd name="connsiteX18" fmla="*/ 3903880 w 3903880"/>
                    <a:gd name="connsiteY18" fmla="*/ 562365 h 4258455"/>
                    <a:gd name="connsiteX19" fmla="*/ 3499505 w 3903880"/>
                    <a:gd name="connsiteY19" fmla="*/ 966740 h 4258455"/>
                    <a:gd name="connsiteX20" fmla="*/ 3095130 w 3903880"/>
                    <a:gd name="connsiteY20" fmla="*/ 562365 h 4258455"/>
                    <a:gd name="connsiteX21" fmla="*/ 0 w 3903880"/>
                    <a:gd name="connsiteY21" fmla="*/ 3334291 h 4258455"/>
                    <a:gd name="connsiteX22" fmla="*/ 0 w 3903880"/>
                    <a:gd name="connsiteY22" fmla="*/ 3275331 h 4258455"/>
                    <a:gd name="connsiteX23" fmla="*/ 451549 w 3903880"/>
                    <a:gd name="connsiteY23" fmla="*/ 3275331 h 4258455"/>
                    <a:gd name="connsiteX24" fmla="*/ 451549 w 3903880"/>
                    <a:gd name="connsiteY24" fmla="*/ 3292150 h 4258455"/>
                    <a:gd name="connsiteX25" fmla="*/ 737253 w 3903880"/>
                    <a:gd name="connsiteY25" fmla="*/ 3207334 h 4258455"/>
                    <a:gd name="connsiteX26" fmla="*/ 726214 w 3903880"/>
                    <a:gd name="connsiteY26" fmla="*/ 3200912 h 4258455"/>
                    <a:gd name="connsiteX27" fmla="*/ 712243 w 3903880"/>
                    <a:gd name="connsiteY27" fmla="*/ 3172605 h 4258455"/>
                    <a:gd name="connsiteX28" fmla="*/ 712930 w 3903880"/>
                    <a:gd name="connsiteY28" fmla="*/ 3150622 h 4258455"/>
                    <a:gd name="connsiteX29" fmla="*/ 763531 w 3903880"/>
                    <a:gd name="connsiteY29" fmla="*/ 2934933 h 4258455"/>
                    <a:gd name="connsiteX30" fmla="*/ 830104 w 3903880"/>
                    <a:gd name="connsiteY30" fmla="*/ 2893661 h 4258455"/>
                    <a:gd name="connsiteX31" fmla="*/ 947814 w 3903880"/>
                    <a:gd name="connsiteY31" fmla="*/ 2921276 h 4258455"/>
                    <a:gd name="connsiteX32" fmla="*/ 1051085 w 3903880"/>
                    <a:gd name="connsiteY32" fmla="*/ 2995492 h 4258455"/>
                    <a:gd name="connsiteX33" fmla="*/ 1069946 w 3903880"/>
                    <a:gd name="connsiteY33" fmla="*/ 3045181 h 4258455"/>
                    <a:gd name="connsiteX34" fmla="*/ 2418632 w 3903880"/>
                    <a:gd name="connsiteY34" fmla="*/ 3361586 h 4258455"/>
                    <a:gd name="connsiteX35" fmla="*/ 3320155 w 3903880"/>
                    <a:gd name="connsiteY35" fmla="*/ 2637966 h 4258455"/>
                    <a:gd name="connsiteX36" fmla="*/ 3320155 w 3903880"/>
                    <a:gd name="connsiteY36" fmla="*/ 1092813 h 4258455"/>
                    <a:gd name="connsiteX37" fmla="*/ 3280607 w 3903880"/>
                    <a:gd name="connsiteY37" fmla="*/ 1080536 h 4258455"/>
                    <a:gd name="connsiteX38" fmla="*/ 2937140 w 3903880"/>
                    <a:gd name="connsiteY38" fmla="*/ 562365 h 4258455"/>
                    <a:gd name="connsiteX39" fmla="*/ 3499505 w 3903880"/>
                    <a:gd name="connsiteY39" fmla="*/ 0 h 4258455"/>
                    <a:gd name="connsiteX40" fmla="*/ 3548726 w 3903880"/>
                    <a:gd name="connsiteY40" fmla="*/ 4962 h 4258455"/>
                    <a:gd name="connsiteX41" fmla="*/ 3548726 w 3903880"/>
                    <a:gd name="connsiteY41" fmla="*/ 88046 h 4258455"/>
                    <a:gd name="connsiteX42" fmla="*/ 3499505 w 3903880"/>
                    <a:gd name="connsiteY42" fmla="*/ 83084 h 4258455"/>
                    <a:gd name="connsiteX43" fmla="*/ 3020224 w 3903880"/>
                    <a:gd name="connsiteY43" fmla="*/ 562365 h 4258455"/>
                    <a:gd name="connsiteX44" fmla="*/ 3499505 w 3903880"/>
                    <a:gd name="connsiteY44" fmla="*/ 1041646 h 4258455"/>
                    <a:gd name="connsiteX45" fmla="*/ 3548726 w 3903880"/>
                    <a:gd name="connsiteY45" fmla="*/ 1036684 h 4258455"/>
                    <a:gd name="connsiteX46" fmla="*/ 3548726 w 3903880"/>
                    <a:gd name="connsiteY46" fmla="*/ 1119768 h 4258455"/>
                    <a:gd name="connsiteX47" fmla="*/ 3548725 w 3903880"/>
                    <a:gd name="connsiteY47" fmla="*/ 1119768 h 4258455"/>
                    <a:gd name="connsiteX48" fmla="*/ 3548725 w 3903880"/>
                    <a:gd name="connsiteY48" fmla="*/ 2928799 h 4258455"/>
                    <a:gd name="connsiteX49" fmla="*/ 3434440 w 3903880"/>
                    <a:gd name="connsiteY49" fmla="*/ 3043084 h 4258455"/>
                    <a:gd name="connsiteX50" fmla="*/ 3329136 w 3903880"/>
                    <a:gd name="connsiteY50" fmla="*/ 2973284 h 4258455"/>
                    <a:gd name="connsiteX51" fmla="*/ 3321654 w 3903880"/>
                    <a:gd name="connsiteY51" fmla="*/ 2936228 h 4258455"/>
                    <a:gd name="connsiteX52" fmla="*/ 2707338 w 3903880"/>
                    <a:gd name="connsiteY52" fmla="*/ 3429317 h 4258455"/>
                    <a:gd name="connsiteX53" fmla="*/ 2976587 w 3903880"/>
                    <a:gd name="connsiteY53" fmla="*/ 3492483 h 4258455"/>
                    <a:gd name="connsiteX54" fmla="*/ 2981334 w 3903880"/>
                    <a:gd name="connsiteY54" fmla="*/ 3477192 h 4258455"/>
                    <a:gd name="connsiteX55" fmla="*/ 3499505 w 3903880"/>
                    <a:gd name="connsiteY55" fmla="*/ 3133725 h 4258455"/>
                    <a:gd name="connsiteX56" fmla="*/ 3548726 w 3903880"/>
                    <a:gd name="connsiteY56" fmla="*/ 3138687 h 4258455"/>
                    <a:gd name="connsiteX57" fmla="*/ 3548726 w 3903880"/>
                    <a:gd name="connsiteY57" fmla="*/ 3221771 h 4258455"/>
                    <a:gd name="connsiteX58" fmla="*/ 3499505 w 3903880"/>
                    <a:gd name="connsiteY58" fmla="*/ 3216809 h 4258455"/>
                    <a:gd name="connsiteX59" fmla="*/ 3057888 w 3903880"/>
                    <a:gd name="connsiteY59" fmla="*/ 3509532 h 4258455"/>
                    <a:gd name="connsiteX60" fmla="*/ 3057303 w 3903880"/>
                    <a:gd name="connsiteY60" fmla="*/ 3511419 h 4258455"/>
                    <a:gd name="connsiteX61" fmla="*/ 3132175 w 3903880"/>
                    <a:gd name="connsiteY61" fmla="*/ 3528985 h 4258455"/>
                    <a:gd name="connsiteX62" fmla="*/ 3164191 w 3903880"/>
                    <a:gd name="connsiteY62" fmla="*/ 3470000 h 4258455"/>
                    <a:gd name="connsiteX63" fmla="*/ 3499505 w 3903880"/>
                    <a:gd name="connsiteY63" fmla="*/ 3291715 h 4258455"/>
                    <a:gd name="connsiteX64" fmla="*/ 3903880 w 3903880"/>
                    <a:gd name="connsiteY64" fmla="*/ 3696090 h 4258455"/>
                    <a:gd name="connsiteX65" fmla="*/ 3499505 w 3903880"/>
                    <a:gd name="connsiteY65" fmla="*/ 4100465 h 4258455"/>
                    <a:gd name="connsiteX66" fmla="*/ 3095130 w 3903880"/>
                    <a:gd name="connsiteY66" fmla="*/ 3696090 h 4258455"/>
                    <a:gd name="connsiteX67" fmla="*/ 3097060 w 3903880"/>
                    <a:gd name="connsiteY67" fmla="*/ 3676946 h 4258455"/>
                    <a:gd name="connsiteX68" fmla="*/ 3023885 w 3903880"/>
                    <a:gd name="connsiteY68" fmla="*/ 3659779 h 4258455"/>
                    <a:gd name="connsiteX69" fmla="*/ 3020224 w 3903880"/>
                    <a:gd name="connsiteY69" fmla="*/ 3696090 h 4258455"/>
                    <a:gd name="connsiteX70" fmla="*/ 3499505 w 3903880"/>
                    <a:gd name="connsiteY70" fmla="*/ 4175371 h 4258455"/>
                    <a:gd name="connsiteX71" fmla="*/ 3548726 w 3903880"/>
                    <a:gd name="connsiteY71" fmla="*/ 4170409 h 4258455"/>
                    <a:gd name="connsiteX72" fmla="*/ 3548726 w 3903880"/>
                    <a:gd name="connsiteY72" fmla="*/ 4253493 h 4258455"/>
                    <a:gd name="connsiteX73" fmla="*/ 3499505 w 3903880"/>
                    <a:gd name="connsiteY73" fmla="*/ 4258455 h 4258455"/>
                    <a:gd name="connsiteX74" fmla="*/ 2937140 w 3903880"/>
                    <a:gd name="connsiteY74" fmla="*/ 3696090 h 4258455"/>
                    <a:gd name="connsiteX75" fmla="*/ 2942720 w 3903880"/>
                    <a:gd name="connsiteY75" fmla="*/ 3640738 h 4258455"/>
                    <a:gd name="connsiteX76" fmla="*/ 1031785 w 3903880"/>
                    <a:gd name="connsiteY76" fmla="*/ 3192428 h 4258455"/>
                    <a:gd name="connsiteX77" fmla="*/ 997414 w 3903880"/>
                    <a:gd name="connsiteY77" fmla="*/ 3224264 h 4258455"/>
                    <a:gd name="connsiteX78" fmla="*/ 871912 w 3903880"/>
                    <a:gd name="connsiteY78" fmla="*/ 3244810 h 4258455"/>
                    <a:gd name="connsiteX79" fmla="*/ 810245 w 3903880"/>
                    <a:gd name="connsiteY79" fmla="*/ 3230342 h 4258455"/>
                    <a:gd name="connsiteX80" fmla="*/ 450351 w 3903880"/>
                    <a:gd name="connsiteY80" fmla="*/ 3337183 h 4258455"/>
                    <a:gd name="connsiteX81" fmla="*/ 434280 w 3903880"/>
                    <a:gd name="connsiteY81" fmla="*/ 3375982 h 4258455"/>
                    <a:gd name="connsiteX82" fmla="*/ 392589 w 3903880"/>
                    <a:gd name="connsiteY82" fmla="*/ 3393251 h 4258455"/>
                    <a:gd name="connsiteX83" fmla="*/ 58960 w 3903880"/>
                    <a:gd name="connsiteY83" fmla="*/ 3393251 h 4258455"/>
                    <a:gd name="connsiteX84" fmla="*/ 0 w 3903880"/>
                    <a:gd name="connsiteY84" fmla="*/ 3334291 h 42584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</a:cxnLst>
                  <a:rect l="l" t="t" r="r" b="b"/>
                  <a:pathLst>
                    <a:path w="3903880" h="4258455">
                      <a:moveTo>
                        <a:pt x="3300192" y="3724601"/>
                      </a:moveTo>
                      <a:lnTo>
                        <a:pt x="3301425" y="3736837"/>
                      </a:lnTo>
                      <a:cubicBezTo>
                        <a:pt x="3320278" y="3828970"/>
                        <a:pt x="3401798" y="3898277"/>
                        <a:pt x="3499505" y="3898277"/>
                      </a:cubicBezTo>
                      <a:cubicBezTo>
                        <a:pt x="3611170" y="3898277"/>
                        <a:pt x="3701693" y="3807754"/>
                        <a:pt x="3701693" y="3696089"/>
                      </a:cubicBezTo>
                      <a:cubicBezTo>
                        <a:pt x="3701693" y="3584424"/>
                        <a:pt x="3611170" y="3493901"/>
                        <a:pt x="3499505" y="3493901"/>
                      </a:cubicBezTo>
                      <a:cubicBezTo>
                        <a:pt x="3443673" y="3493901"/>
                        <a:pt x="3393126" y="3516532"/>
                        <a:pt x="3356537" y="3553120"/>
                      </a:cubicBezTo>
                      <a:lnTo>
                        <a:pt x="3339946" y="3577728"/>
                      </a:lnTo>
                      <a:lnTo>
                        <a:pt x="3527496" y="3621728"/>
                      </a:lnTo>
                      <a:cubicBezTo>
                        <a:pt x="3568380" y="3631319"/>
                        <a:pt x="3593746" y="3672237"/>
                        <a:pt x="3584156" y="3713121"/>
                      </a:cubicBezTo>
                      <a:lnTo>
                        <a:pt x="3584155" y="3713120"/>
                      </a:lnTo>
                      <a:cubicBezTo>
                        <a:pt x="3574563" y="3754004"/>
                        <a:pt x="3533645" y="3779371"/>
                        <a:pt x="3492762" y="3769779"/>
                      </a:cubicBezTo>
                      <a:close/>
                      <a:moveTo>
                        <a:pt x="3297317" y="562364"/>
                      </a:moveTo>
                      <a:cubicBezTo>
                        <a:pt x="3297317" y="674029"/>
                        <a:pt x="3387840" y="764552"/>
                        <a:pt x="3499505" y="764552"/>
                      </a:cubicBezTo>
                      <a:cubicBezTo>
                        <a:pt x="3611170" y="764552"/>
                        <a:pt x="3701693" y="674029"/>
                        <a:pt x="3701693" y="562364"/>
                      </a:cubicBezTo>
                      <a:cubicBezTo>
                        <a:pt x="3701693" y="450699"/>
                        <a:pt x="3611170" y="360176"/>
                        <a:pt x="3499505" y="360176"/>
                      </a:cubicBezTo>
                      <a:cubicBezTo>
                        <a:pt x="3387840" y="360176"/>
                        <a:pt x="3297317" y="450699"/>
                        <a:pt x="3297317" y="562364"/>
                      </a:cubicBezTo>
                      <a:close/>
                      <a:moveTo>
                        <a:pt x="3095130" y="562365"/>
                      </a:moveTo>
                      <a:cubicBezTo>
                        <a:pt x="3095130" y="339035"/>
                        <a:pt x="3276175" y="157990"/>
                        <a:pt x="3499505" y="157990"/>
                      </a:cubicBezTo>
                      <a:cubicBezTo>
                        <a:pt x="3722835" y="157990"/>
                        <a:pt x="3903880" y="339035"/>
                        <a:pt x="3903880" y="562365"/>
                      </a:cubicBezTo>
                      <a:cubicBezTo>
                        <a:pt x="3903880" y="785695"/>
                        <a:pt x="3722835" y="966740"/>
                        <a:pt x="3499505" y="966740"/>
                      </a:cubicBezTo>
                      <a:cubicBezTo>
                        <a:pt x="3276175" y="966740"/>
                        <a:pt x="3095130" y="785695"/>
                        <a:pt x="3095130" y="562365"/>
                      </a:cubicBezTo>
                      <a:close/>
                      <a:moveTo>
                        <a:pt x="0" y="3334291"/>
                      </a:moveTo>
                      <a:lnTo>
                        <a:pt x="0" y="3275331"/>
                      </a:lnTo>
                      <a:lnTo>
                        <a:pt x="451549" y="3275331"/>
                      </a:lnTo>
                      <a:lnTo>
                        <a:pt x="451549" y="3292150"/>
                      </a:lnTo>
                      <a:lnTo>
                        <a:pt x="737253" y="3207334"/>
                      </a:lnTo>
                      <a:lnTo>
                        <a:pt x="726214" y="3200912"/>
                      </a:lnTo>
                      <a:cubicBezTo>
                        <a:pt x="718972" y="3193079"/>
                        <a:pt x="714066" y="3183242"/>
                        <a:pt x="712243" y="3172605"/>
                      </a:cubicBezTo>
                      <a:cubicBezTo>
                        <a:pt x="711028" y="3165513"/>
                        <a:pt x="711184" y="3158067"/>
                        <a:pt x="712930" y="3150622"/>
                      </a:cubicBezTo>
                      <a:lnTo>
                        <a:pt x="763531" y="2934933"/>
                      </a:lnTo>
                      <a:cubicBezTo>
                        <a:pt x="770518" y="2905153"/>
                        <a:pt x="800324" y="2886674"/>
                        <a:pt x="830104" y="2893661"/>
                      </a:cubicBezTo>
                      <a:lnTo>
                        <a:pt x="947814" y="2921276"/>
                      </a:lnTo>
                      <a:cubicBezTo>
                        <a:pt x="992485" y="2931755"/>
                        <a:pt x="1028679" y="2959350"/>
                        <a:pt x="1051085" y="2995492"/>
                      </a:cubicBezTo>
                      <a:lnTo>
                        <a:pt x="1069946" y="3045181"/>
                      </a:lnTo>
                      <a:lnTo>
                        <a:pt x="2418632" y="3361586"/>
                      </a:lnTo>
                      <a:lnTo>
                        <a:pt x="3320155" y="2637966"/>
                      </a:lnTo>
                      <a:lnTo>
                        <a:pt x="3320155" y="1092813"/>
                      </a:lnTo>
                      <a:lnTo>
                        <a:pt x="3280607" y="1080536"/>
                      </a:lnTo>
                      <a:cubicBezTo>
                        <a:pt x="3078766" y="995165"/>
                        <a:pt x="2937140" y="795304"/>
                        <a:pt x="2937140" y="562365"/>
                      </a:cubicBezTo>
                      <a:cubicBezTo>
                        <a:pt x="2937140" y="251779"/>
                        <a:pt x="3188919" y="0"/>
                        <a:pt x="3499505" y="0"/>
                      </a:cubicBezTo>
                      <a:lnTo>
                        <a:pt x="3548726" y="4962"/>
                      </a:lnTo>
                      <a:lnTo>
                        <a:pt x="3548726" y="88046"/>
                      </a:lnTo>
                      <a:lnTo>
                        <a:pt x="3499505" y="83084"/>
                      </a:lnTo>
                      <a:cubicBezTo>
                        <a:pt x="3234805" y="83084"/>
                        <a:pt x="3020224" y="297665"/>
                        <a:pt x="3020224" y="562365"/>
                      </a:cubicBezTo>
                      <a:cubicBezTo>
                        <a:pt x="3020224" y="827065"/>
                        <a:pt x="3234805" y="1041646"/>
                        <a:pt x="3499505" y="1041646"/>
                      </a:cubicBezTo>
                      <a:lnTo>
                        <a:pt x="3548726" y="1036684"/>
                      </a:lnTo>
                      <a:lnTo>
                        <a:pt x="3548726" y="1119768"/>
                      </a:lnTo>
                      <a:lnTo>
                        <a:pt x="3548725" y="1119768"/>
                      </a:lnTo>
                      <a:lnTo>
                        <a:pt x="3548725" y="2928799"/>
                      </a:lnTo>
                      <a:cubicBezTo>
                        <a:pt x="3548725" y="2991917"/>
                        <a:pt x="3497558" y="3043084"/>
                        <a:pt x="3434440" y="3043084"/>
                      </a:cubicBezTo>
                      <a:cubicBezTo>
                        <a:pt x="3387101" y="3043084"/>
                        <a:pt x="3346486" y="3014303"/>
                        <a:pt x="3329136" y="2973284"/>
                      </a:cubicBezTo>
                      <a:lnTo>
                        <a:pt x="3321654" y="2936228"/>
                      </a:lnTo>
                      <a:lnTo>
                        <a:pt x="2707338" y="3429317"/>
                      </a:lnTo>
                      <a:lnTo>
                        <a:pt x="2976587" y="3492483"/>
                      </a:lnTo>
                      <a:lnTo>
                        <a:pt x="2981334" y="3477192"/>
                      </a:lnTo>
                      <a:cubicBezTo>
                        <a:pt x="3066705" y="3275351"/>
                        <a:pt x="3266566" y="3133725"/>
                        <a:pt x="3499505" y="3133725"/>
                      </a:cubicBezTo>
                      <a:lnTo>
                        <a:pt x="3548726" y="3138687"/>
                      </a:lnTo>
                      <a:lnTo>
                        <a:pt x="3548726" y="3221771"/>
                      </a:lnTo>
                      <a:lnTo>
                        <a:pt x="3499505" y="3216809"/>
                      </a:lnTo>
                      <a:cubicBezTo>
                        <a:pt x="3300980" y="3216809"/>
                        <a:pt x="3130647" y="3337511"/>
                        <a:pt x="3057888" y="3509532"/>
                      </a:cubicBezTo>
                      <a:lnTo>
                        <a:pt x="3057303" y="3511419"/>
                      </a:lnTo>
                      <a:lnTo>
                        <a:pt x="3132175" y="3528985"/>
                      </a:lnTo>
                      <a:lnTo>
                        <a:pt x="3164191" y="3470000"/>
                      </a:lnTo>
                      <a:cubicBezTo>
                        <a:pt x="3236860" y="3362436"/>
                        <a:pt x="3359924" y="3291715"/>
                        <a:pt x="3499505" y="3291715"/>
                      </a:cubicBezTo>
                      <a:cubicBezTo>
                        <a:pt x="3722835" y="3291715"/>
                        <a:pt x="3903880" y="3472760"/>
                        <a:pt x="3903880" y="3696090"/>
                      </a:cubicBezTo>
                      <a:cubicBezTo>
                        <a:pt x="3903880" y="3919420"/>
                        <a:pt x="3722835" y="4100465"/>
                        <a:pt x="3499505" y="4100465"/>
                      </a:cubicBezTo>
                      <a:cubicBezTo>
                        <a:pt x="3276175" y="4100465"/>
                        <a:pt x="3095130" y="3919420"/>
                        <a:pt x="3095130" y="3696090"/>
                      </a:cubicBezTo>
                      <a:lnTo>
                        <a:pt x="3097060" y="3676946"/>
                      </a:lnTo>
                      <a:lnTo>
                        <a:pt x="3023885" y="3659779"/>
                      </a:lnTo>
                      <a:lnTo>
                        <a:pt x="3020224" y="3696090"/>
                      </a:lnTo>
                      <a:cubicBezTo>
                        <a:pt x="3020224" y="3960790"/>
                        <a:pt x="3234805" y="4175371"/>
                        <a:pt x="3499505" y="4175371"/>
                      </a:cubicBezTo>
                      <a:lnTo>
                        <a:pt x="3548726" y="4170409"/>
                      </a:lnTo>
                      <a:lnTo>
                        <a:pt x="3548726" y="4253493"/>
                      </a:lnTo>
                      <a:lnTo>
                        <a:pt x="3499505" y="4258455"/>
                      </a:lnTo>
                      <a:cubicBezTo>
                        <a:pt x="3188919" y="4258455"/>
                        <a:pt x="2937140" y="4006676"/>
                        <a:pt x="2937140" y="3696090"/>
                      </a:cubicBezTo>
                      <a:lnTo>
                        <a:pt x="2942720" y="3640738"/>
                      </a:lnTo>
                      <a:lnTo>
                        <a:pt x="1031785" y="3192428"/>
                      </a:lnTo>
                      <a:lnTo>
                        <a:pt x="997414" y="3224264"/>
                      </a:lnTo>
                      <a:cubicBezTo>
                        <a:pt x="961273" y="3246671"/>
                        <a:pt x="916583" y="3255289"/>
                        <a:pt x="871912" y="3244810"/>
                      </a:cubicBezTo>
                      <a:lnTo>
                        <a:pt x="810245" y="3230342"/>
                      </a:lnTo>
                      <a:lnTo>
                        <a:pt x="450351" y="3337183"/>
                      </a:lnTo>
                      <a:lnTo>
                        <a:pt x="434280" y="3375982"/>
                      </a:lnTo>
                      <a:cubicBezTo>
                        <a:pt x="423611" y="3386652"/>
                        <a:pt x="408871" y="3393251"/>
                        <a:pt x="392589" y="3393251"/>
                      </a:cubicBezTo>
                      <a:lnTo>
                        <a:pt x="58960" y="3393251"/>
                      </a:lnTo>
                      <a:cubicBezTo>
                        <a:pt x="26397" y="3393251"/>
                        <a:pt x="0" y="3366854"/>
                        <a:pt x="0" y="333429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42" name="フリーフォーム: 図形 541">
                  <a:extLst>
                    <a:ext uri="{FF2B5EF4-FFF2-40B4-BE49-F238E27FC236}">
                      <a16:creationId xmlns:a16="http://schemas.microsoft.com/office/drawing/2014/main" id="{57C26CE1-127E-FC38-B238-3B3BCC7F324F}"/>
                    </a:ext>
                  </a:extLst>
                </p:cNvPr>
                <p:cNvSpPr/>
                <p:nvPr/>
              </p:nvSpPr>
              <p:spPr bwMode="auto">
                <a:xfrm>
                  <a:off x="287671" y="-1197400"/>
                  <a:ext cx="963975" cy="2480152"/>
                </a:xfrm>
                <a:custGeom>
                  <a:avLst/>
                  <a:gdLst>
                    <a:gd name="connsiteX0" fmla="*/ 427931 w 963975"/>
                    <a:gd name="connsiteY0" fmla="*/ 0 h 2480152"/>
                    <a:gd name="connsiteX1" fmla="*/ 845900 w 963975"/>
                    <a:gd name="connsiteY1" fmla="*/ 482836 h 2480152"/>
                    <a:gd name="connsiteX2" fmla="*/ 661622 w 963975"/>
                    <a:gd name="connsiteY2" fmla="*/ 883211 h 2480152"/>
                    <a:gd name="connsiteX3" fmla="*/ 602528 w 963975"/>
                    <a:gd name="connsiteY3" fmla="*/ 920264 h 2480152"/>
                    <a:gd name="connsiteX4" fmla="*/ 616421 w 963975"/>
                    <a:gd name="connsiteY4" fmla="*/ 952042 h 2480152"/>
                    <a:gd name="connsiteX5" fmla="*/ 628149 w 963975"/>
                    <a:gd name="connsiteY5" fmla="*/ 951307 h 2480152"/>
                    <a:gd name="connsiteX6" fmla="*/ 817552 w 963975"/>
                    <a:gd name="connsiteY6" fmla="*/ 1118652 h 2480152"/>
                    <a:gd name="connsiteX7" fmla="*/ 956129 w 963975"/>
                    <a:gd name="connsiteY7" fmla="*/ 1635831 h 2480152"/>
                    <a:gd name="connsiteX8" fmla="*/ 875773 w 963975"/>
                    <a:gd name="connsiteY8" fmla="*/ 1875458 h 2480152"/>
                    <a:gd name="connsiteX9" fmla="*/ 850075 w 963975"/>
                    <a:gd name="connsiteY9" fmla="*/ 1888222 h 2480152"/>
                    <a:gd name="connsiteX10" fmla="*/ 573430 w 963975"/>
                    <a:gd name="connsiteY10" fmla="*/ 2144481 h 2480152"/>
                    <a:gd name="connsiteX11" fmla="*/ 734310 w 963975"/>
                    <a:gd name="connsiteY11" fmla="*/ 2480152 h 2480152"/>
                    <a:gd name="connsiteX12" fmla="*/ 595027 w 963975"/>
                    <a:gd name="connsiteY12" fmla="*/ 2480152 h 2480152"/>
                    <a:gd name="connsiteX13" fmla="*/ 346351 w 963975"/>
                    <a:gd name="connsiteY13" fmla="*/ 2138862 h 2480152"/>
                    <a:gd name="connsiteX14" fmla="*/ 562557 w 963975"/>
                    <a:gd name="connsiteY14" fmla="*/ 1842203 h 2480152"/>
                    <a:gd name="connsiteX15" fmla="*/ 554836 w 963975"/>
                    <a:gd name="connsiteY15" fmla="*/ 1835489 h 2480152"/>
                    <a:gd name="connsiteX16" fmla="*/ 514448 w 963975"/>
                    <a:gd name="connsiteY16" fmla="*/ 1754178 h 2480152"/>
                    <a:gd name="connsiteX17" fmla="*/ 454769 w 963975"/>
                    <a:gd name="connsiteY17" fmla="*/ 1531453 h 2480152"/>
                    <a:gd name="connsiteX18" fmla="*/ 439796 w 963975"/>
                    <a:gd name="connsiteY18" fmla="*/ 1557387 h 2480152"/>
                    <a:gd name="connsiteX19" fmla="*/ 357354 w 963975"/>
                    <a:gd name="connsiteY19" fmla="*/ 1598422 h 2480152"/>
                    <a:gd name="connsiteX20" fmla="*/ 341023 w 963975"/>
                    <a:gd name="connsiteY20" fmla="*/ 1592932 h 2480152"/>
                    <a:gd name="connsiteX21" fmla="*/ 333760 w 963975"/>
                    <a:gd name="connsiteY21" fmla="*/ 1591517 h 2480152"/>
                    <a:gd name="connsiteX22" fmla="*/ 330619 w 963975"/>
                    <a:gd name="connsiteY22" fmla="*/ 1589433 h 2480152"/>
                    <a:gd name="connsiteX23" fmla="*/ 325999 w 963975"/>
                    <a:gd name="connsiteY23" fmla="*/ 1587879 h 2480152"/>
                    <a:gd name="connsiteX24" fmla="*/ 326000 w 963975"/>
                    <a:gd name="connsiteY24" fmla="*/ 1587879 h 2480152"/>
                    <a:gd name="connsiteX25" fmla="*/ 319059 w 963975"/>
                    <a:gd name="connsiteY25" fmla="*/ 1581757 h 2480152"/>
                    <a:gd name="connsiteX26" fmla="*/ 306202 w 963975"/>
                    <a:gd name="connsiteY26" fmla="*/ 1573218 h 2480152"/>
                    <a:gd name="connsiteX27" fmla="*/ 24399 w 963975"/>
                    <a:gd name="connsiteY27" fmla="*/ 1291414 h 2480152"/>
                    <a:gd name="connsiteX28" fmla="*/ 24399 w 963975"/>
                    <a:gd name="connsiteY28" fmla="*/ 1173603 h 2480152"/>
                    <a:gd name="connsiteX29" fmla="*/ 24399 w 963975"/>
                    <a:gd name="connsiteY29" fmla="*/ 1173604 h 2480152"/>
                    <a:gd name="connsiteX30" fmla="*/ 142210 w 963975"/>
                    <a:gd name="connsiteY30" fmla="*/ 1173604 h 2480152"/>
                    <a:gd name="connsiteX31" fmla="*/ 349380 w 963975"/>
                    <a:gd name="connsiteY31" fmla="*/ 1380774 h 2480152"/>
                    <a:gd name="connsiteX32" fmla="*/ 393786 w 963975"/>
                    <a:gd name="connsiteY32" fmla="*/ 1303861 h 2480152"/>
                    <a:gd name="connsiteX33" fmla="*/ 375871 w 963975"/>
                    <a:gd name="connsiteY33" fmla="*/ 1237000 h 2480152"/>
                    <a:gd name="connsiteX34" fmla="*/ 398711 w 963975"/>
                    <a:gd name="connsiteY34" fmla="*/ 1063511 h 2480152"/>
                    <a:gd name="connsiteX35" fmla="*/ 437157 w 963975"/>
                    <a:gd name="connsiteY35" fmla="*/ 1019301 h 2480152"/>
                    <a:gd name="connsiteX36" fmla="*/ 431113 w 963975"/>
                    <a:gd name="connsiteY36" fmla="*/ 965302 h 2480152"/>
                    <a:gd name="connsiteX37" fmla="*/ 427931 w 963975"/>
                    <a:gd name="connsiteY37" fmla="*/ 965672 h 2480152"/>
                    <a:gd name="connsiteX38" fmla="*/ 9962 w 963975"/>
                    <a:gd name="connsiteY38" fmla="*/ 482836 h 2480152"/>
                    <a:gd name="connsiteX39" fmla="*/ 427931 w 963975"/>
                    <a:gd name="connsiteY39" fmla="*/ 0 h 24801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963975" h="2480152">
                      <a:moveTo>
                        <a:pt x="427931" y="0"/>
                      </a:moveTo>
                      <a:cubicBezTo>
                        <a:pt x="658769" y="0"/>
                        <a:pt x="845900" y="216173"/>
                        <a:pt x="845900" y="482836"/>
                      </a:cubicBezTo>
                      <a:cubicBezTo>
                        <a:pt x="845900" y="649500"/>
                        <a:pt x="772802" y="796442"/>
                        <a:pt x="661622" y="883211"/>
                      </a:cubicBezTo>
                      <a:lnTo>
                        <a:pt x="602528" y="920264"/>
                      </a:lnTo>
                      <a:lnTo>
                        <a:pt x="616421" y="952042"/>
                      </a:lnTo>
                      <a:lnTo>
                        <a:pt x="628149" y="951307"/>
                      </a:lnTo>
                      <a:cubicBezTo>
                        <a:pt x="716395" y="963594"/>
                        <a:pt x="793041" y="1027177"/>
                        <a:pt x="817552" y="1118652"/>
                      </a:cubicBezTo>
                      <a:cubicBezTo>
                        <a:pt x="863744" y="1291044"/>
                        <a:pt x="909936" y="1463438"/>
                        <a:pt x="956129" y="1635831"/>
                      </a:cubicBezTo>
                      <a:cubicBezTo>
                        <a:pt x="980639" y="1727306"/>
                        <a:pt x="946053" y="1820694"/>
                        <a:pt x="875773" y="1875458"/>
                      </a:cubicBezTo>
                      <a:lnTo>
                        <a:pt x="850075" y="1888222"/>
                      </a:lnTo>
                      <a:lnTo>
                        <a:pt x="573430" y="2144481"/>
                      </a:lnTo>
                      <a:lnTo>
                        <a:pt x="734310" y="2480152"/>
                      </a:lnTo>
                      <a:lnTo>
                        <a:pt x="595027" y="2480152"/>
                      </a:lnTo>
                      <a:lnTo>
                        <a:pt x="346351" y="2138862"/>
                      </a:lnTo>
                      <a:lnTo>
                        <a:pt x="562557" y="1842203"/>
                      </a:lnTo>
                      <a:lnTo>
                        <a:pt x="554836" y="1835489"/>
                      </a:lnTo>
                      <a:cubicBezTo>
                        <a:pt x="536582" y="1812062"/>
                        <a:pt x="522618" y="1784670"/>
                        <a:pt x="514448" y="1754178"/>
                      </a:cubicBezTo>
                      <a:lnTo>
                        <a:pt x="454769" y="1531453"/>
                      </a:lnTo>
                      <a:lnTo>
                        <a:pt x="439796" y="1557387"/>
                      </a:lnTo>
                      <a:cubicBezTo>
                        <a:pt x="422543" y="1587271"/>
                        <a:pt x="389571" y="1602420"/>
                        <a:pt x="357354" y="1598422"/>
                      </a:cubicBezTo>
                      <a:lnTo>
                        <a:pt x="341023" y="1592932"/>
                      </a:lnTo>
                      <a:lnTo>
                        <a:pt x="333760" y="1591517"/>
                      </a:lnTo>
                      <a:lnTo>
                        <a:pt x="330619" y="1589433"/>
                      </a:lnTo>
                      <a:lnTo>
                        <a:pt x="325999" y="1587879"/>
                      </a:lnTo>
                      <a:lnTo>
                        <a:pt x="326000" y="1587879"/>
                      </a:lnTo>
                      <a:lnTo>
                        <a:pt x="319059" y="1581757"/>
                      </a:lnTo>
                      <a:lnTo>
                        <a:pt x="306202" y="1573218"/>
                      </a:lnTo>
                      <a:cubicBezTo>
                        <a:pt x="212267" y="1479283"/>
                        <a:pt x="118333" y="1385348"/>
                        <a:pt x="24399" y="1291414"/>
                      </a:cubicBezTo>
                      <a:cubicBezTo>
                        <a:pt x="-8134" y="1258881"/>
                        <a:pt x="-8134" y="1206135"/>
                        <a:pt x="24399" y="1173603"/>
                      </a:cubicBezTo>
                      <a:lnTo>
                        <a:pt x="24399" y="1173604"/>
                      </a:lnTo>
                      <a:cubicBezTo>
                        <a:pt x="56931" y="1141071"/>
                        <a:pt x="109677" y="1141071"/>
                        <a:pt x="142210" y="1173604"/>
                      </a:cubicBezTo>
                      <a:lnTo>
                        <a:pt x="349380" y="1380774"/>
                      </a:lnTo>
                      <a:lnTo>
                        <a:pt x="393786" y="1303861"/>
                      </a:lnTo>
                      <a:lnTo>
                        <a:pt x="375871" y="1237000"/>
                      </a:lnTo>
                      <a:cubicBezTo>
                        <a:pt x="359530" y="1176017"/>
                        <a:pt x="369455" y="1114183"/>
                        <a:pt x="398711" y="1063511"/>
                      </a:cubicBezTo>
                      <a:lnTo>
                        <a:pt x="437157" y="1019301"/>
                      </a:lnTo>
                      <a:lnTo>
                        <a:pt x="431113" y="965302"/>
                      </a:lnTo>
                      <a:lnTo>
                        <a:pt x="427931" y="965672"/>
                      </a:lnTo>
                      <a:cubicBezTo>
                        <a:pt x="197093" y="965672"/>
                        <a:pt x="9962" y="749499"/>
                        <a:pt x="9962" y="482836"/>
                      </a:cubicBezTo>
                      <a:cubicBezTo>
                        <a:pt x="9962" y="216173"/>
                        <a:pt x="197093" y="0"/>
                        <a:pt x="427931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35" name="正方形/長方形 534">
                <a:extLst>
                  <a:ext uri="{FF2B5EF4-FFF2-40B4-BE49-F238E27FC236}">
                    <a16:creationId xmlns:a16="http://schemas.microsoft.com/office/drawing/2014/main" id="{8D0F15F7-66C7-D5AD-05DB-524423489DCD}"/>
                  </a:ext>
                </a:extLst>
              </p:cNvPr>
              <p:cNvSpPr/>
              <p:nvPr/>
            </p:nvSpPr>
            <p:spPr bwMode="auto">
              <a:xfrm>
                <a:off x="759275" y="-231728"/>
                <a:ext cx="930787" cy="45719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6" name="正方形/長方形 535">
                <a:extLst>
                  <a:ext uri="{FF2B5EF4-FFF2-40B4-BE49-F238E27FC236}">
                    <a16:creationId xmlns:a16="http://schemas.microsoft.com/office/drawing/2014/main" id="{7CB69FF8-508E-794C-3EA8-1AA826DF586D}"/>
                  </a:ext>
                </a:extLst>
              </p:cNvPr>
              <p:cNvSpPr/>
              <p:nvPr/>
            </p:nvSpPr>
            <p:spPr bwMode="auto">
              <a:xfrm>
                <a:off x="680144" y="-126220"/>
                <a:ext cx="930787" cy="45719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7" name="正方形/長方形 536">
                <a:extLst>
                  <a:ext uri="{FF2B5EF4-FFF2-40B4-BE49-F238E27FC236}">
                    <a16:creationId xmlns:a16="http://schemas.microsoft.com/office/drawing/2014/main" id="{ACDA183C-FABB-9A13-E7BD-0DE8E9DAA372}"/>
                  </a:ext>
                </a:extLst>
              </p:cNvPr>
              <p:cNvSpPr/>
              <p:nvPr/>
            </p:nvSpPr>
            <p:spPr bwMode="auto">
              <a:xfrm>
                <a:off x="590722" y="796973"/>
                <a:ext cx="930787" cy="45719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8" name="正方形/長方形 537">
                <a:extLst>
                  <a:ext uri="{FF2B5EF4-FFF2-40B4-BE49-F238E27FC236}">
                    <a16:creationId xmlns:a16="http://schemas.microsoft.com/office/drawing/2014/main" id="{CA5418E7-5E3F-33F3-F967-4943231B7255}"/>
                  </a:ext>
                </a:extLst>
              </p:cNvPr>
              <p:cNvSpPr/>
              <p:nvPr/>
            </p:nvSpPr>
            <p:spPr bwMode="auto">
              <a:xfrm>
                <a:off x="706521" y="700258"/>
                <a:ext cx="930787" cy="45719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9" name="正方形/長方形 538">
                <a:extLst>
                  <a:ext uri="{FF2B5EF4-FFF2-40B4-BE49-F238E27FC236}">
                    <a16:creationId xmlns:a16="http://schemas.microsoft.com/office/drawing/2014/main" id="{5E32A55A-395B-46D1-B20C-3D7363580BBC}"/>
                  </a:ext>
                </a:extLst>
              </p:cNvPr>
              <p:cNvSpPr/>
              <p:nvPr/>
            </p:nvSpPr>
            <p:spPr bwMode="auto">
              <a:xfrm>
                <a:off x="894655" y="164873"/>
                <a:ext cx="691896" cy="48358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40" name="正方形/長方形 539">
                <a:extLst>
                  <a:ext uri="{FF2B5EF4-FFF2-40B4-BE49-F238E27FC236}">
                    <a16:creationId xmlns:a16="http://schemas.microsoft.com/office/drawing/2014/main" id="{547F2E92-166F-27AD-BE11-F0BD4F01FF7A}"/>
                  </a:ext>
                </a:extLst>
              </p:cNvPr>
              <p:cNvSpPr/>
              <p:nvPr/>
            </p:nvSpPr>
            <p:spPr bwMode="auto">
              <a:xfrm>
                <a:off x="842268" y="298223"/>
                <a:ext cx="691896" cy="48358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533" name="フリーフォーム: 図形 532">
              <a:extLst>
                <a:ext uri="{FF2B5EF4-FFF2-40B4-BE49-F238E27FC236}">
                  <a16:creationId xmlns:a16="http://schemas.microsoft.com/office/drawing/2014/main" id="{68408B19-69B5-708A-442E-2CA821134B65}"/>
                </a:ext>
              </a:extLst>
            </p:cNvPr>
            <p:cNvSpPr/>
            <p:nvPr/>
          </p:nvSpPr>
          <p:spPr bwMode="auto">
            <a:xfrm>
              <a:off x="-842327" y="9177825"/>
              <a:ext cx="2773150" cy="2720583"/>
            </a:xfrm>
            <a:custGeom>
              <a:avLst/>
              <a:gdLst>
                <a:gd name="connsiteX0" fmla="*/ 132165 w 2773150"/>
                <a:gd name="connsiteY0" fmla="*/ 0 h 2720583"/>
                <a:gd name="connsiteX1" fmla="*/ 2773150 w 2773150"/>
                <a:gd name="connsiteY1" fmla="*/ 2585586 h 2720583"/>
                <a:gd name="connsiteX2" fmla="*/ 2640985 w 2773150"/>
                <a:gd name="connsiteY2" fmla="*/ 2720583 h 2720583"/>
                <a:gd name="connsiteX3" fmla="*/ 0 w 2773150"/>
                <a:gd name="connsiteY3" fmla="*/ 134997 h 2720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73150" h="2720583">
                  <a:moveTo>
                    <a:pt x="132165" y="0"/>
                  </a:moveTo>
                  <a:lnTo>
                    <a:pt x="2773150" y="2585586"/>
                  </a:lnTo>
                  <a:lnTo>
                    <a:pt x="2640985" y="2720583"/>
                  </a:lnTo>
                  <a:lnTo>
                    <a:pt x="0" y="134997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628187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126683</TotalTime>
  <Words>10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pptxm62_電動キックボードに関するマーク</dc:title>
  <dc:subject>pptxm62_電動キックボードに関するマーク</dc:subject>
  <dc:creator>でじけろお</dc:creator>
  <cp:revision>1</cp:revision>
  <dcterms:created xsi:type="dcterms:W3CDTF">2018-05-20T00:31:01Z</dcterms:created>
  <dcterms:modified xsi:type="dcterms:W3CDTF">2024-04-23T06:07:33Z</dcterms:modified>
  <cp:version>1</cp:version>
</cp:coreProperties>
</file>